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127F3-28EB-5448-AFB2-2EF40EF92531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ACE19-0110-1840-B50C-4F1CC7A1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13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ACE19-0110-1840-B50C-4F1CC7A163C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84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3E62DBE-A7FD-CA4E-9827-5D5C5AD027E1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FFE6FF1D-0561-1742-A847-C26995714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62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E62DBE-A7FD-CA4E-9827-5D5C5AD027E1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6FF1D-0561-1742-A847-C26995714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7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E3E62DBE-A7FD-CA4E-9827-5D5C5AD027E1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FFE6FF1D-0561-1742-A847-C26995714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30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E62DBE-A7FD-CA4E-9827-5D5C5AD027E1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6FF1D-0561-1742-A847-C26995714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57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E62DBE-A7FD-CA4E-9827-5D5C5AD027E1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fld id="{FFE6FF1D-0561-1742-A847-C269957143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23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3E62DBE-A7FD-CA4E-9827-5D5C5AD027E1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FFE6FF1D-0561-1742-A847-C269957143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39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3E62DBE-A7FD-CA4E-9827-5D5C5AD027E1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FFE6FF1D-0561-1742-A847-C269957143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11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E62DBE-A7FD-CA4E-9827-5D5C5AD027E1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6FF1D-0561-1742-A847-C26995714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49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E62DBE-A7FD-CA4E-9827-5D5C5AD027E1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FFE6FF1D-0561-1742-A847-C26995714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94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E62DBE-A7FD-CA4E-9827-5D5C5AD027E1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6FF1D-0561-1742-A847-C26995714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35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E3E62DBE-A7FD-CA4E-9827-5D5C5AD027E1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fld id="{FFE6FF1D-0561-1742-A847-C269957143B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864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6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fld id="{E3E62DBE-A7FD-CA4E-9827-5D5C5AD027E1}" type="datetimeFigureOut">
              <a:rPr lang="en-US" smtClean="0"/>
              <a:t>12/19/12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  <a:cs typeface="+mn-cs"/>
              </a:defRPr>
            </a:lvl1pPr>
          </a:lstStyle>
          <a:p>
            <a:fld id="{FFE6FF1D-0561-1742-A847-C269957143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0"/>
          <a:cs typeface="ＭＳ Ｐゴシック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"/>
        <a:defRPr sz="29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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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0"/>
        <a:buChar char="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0"/>
        <a:buChar char="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1471" y="3646447"/>
            <a:ext cx="6477000" cy="1828800"/>
          </a:xfrm>
        </p:spPr>
        <p:txBody>
          <a:bodyPr/>
          <a:lstStyle/>
          <a:p>
            <a:r>
              <a:rPr lang="en-US" dirty="0" err="1" smtClean="0">
                <a:solidFill>
                  <a:srgbClr val="060600"/>
                </a:solidFill>
              </a:rPr>
              <a:t>Capitulo</a:t>
            </a:r>
            <a:r>
              <a:rPr lang="en-US" dirty="0" smtClean="0">
                <a:solidFill>
                  <a:srgbClr val="060600"/>
                </a:solidFill>
              </a:rPr>
              <a:t> 2</a:t>
            </a:r>
            <a:br>
              <a:rPr lang="en-US" dirty="0" smtClean="0">
                <a:solidFill>
                  <a:srgbClr val="060600"/>
                </a:solidFill>
              </a:rPr>
            </a:br>
            <a:r>
              <a:rPr lang="en-US" dirty="0" smtClean="0">
                <a:solidFill>
                  <a:srgbClr val="060600"/>
                </a:solidFill>
              </a:rPr>
              <a:t>El </a:t>
            </a:r>
            <a:r>
              <a:rPr lang="en-US" dirty="0" err="1" smtClean="0">
                <a:solidFill>
                  <a:srgbClr val="060600"/>
                </a:solidFill>
              </a:rPr>
              <a:t>sistema</a:t>
            </a:r>
            <a:r>
              <a:rPr lang="en-US" dirty="0" smtClean="0">
                <a:solidFill>
                  <a:srgbClr val="060600"/>
                </a:solidFill>
              </a:rPr>
              <a:t> </a:t>
            </a:r>
            <a:r>
              <a:rPr lang="en-US" dirty="0" err="1" smtClean="0">
                <a:solidFill>
                  <a:srgbClr val="060600"/>
                </a:solidFill>
              </a:rPr>
              <a:t>digestivo</a:t>
            </a:r>
            <a:r>
              <a:rPr lang="en-US" dirty="0" smtClean="0">
                <a:solidFill>
                  <a:srgbClr val="060600"/>
                </a:solidFill>
              </a:rPr>
              <a:t> II</a:t>
            </a:r>
            <a:br>
              <a:rPr lang="en-US" dirty="0" smtClean="0">
                <a:solidFill>
                  <a:srgbClr val="060600"/>
                </a:solidFill>
              </a:rPr>
            </a:br>
            <a:r>
              <a:rPr lang="en-US" dirty="0" smtClean="0">
                <a:solidFill>
                  <a:srgbClr val="060600"/>
                </a:solidFill>
              </a:rPr>
              <a:t>Los </a:t>
            </a:r>
            <a:r>
              <a:rPr lang="en-US" dirty="0" err="1" smtClean="0">
                <a:solidFill>
                  <a:srgbClr val="060600"/>
                </a:solidFill>
              </a:rPr>
              <a:t>dientes</a:t>
            </a:r>
            <a:r>
              <a:rPr lang="en-US" dirty="0" smtClean="0">
                <a:solidFill>
                  <a:srgbClr val="060600"/>
                </a:solidFill>
              </a:rPr>
              <a:t> y la </a:t>
            </a:r>
            <a:r>
              <a:rPr lang="en-US" dirty="0" err="1" smtClean="0">
                <a:solidFill>
                  <a:srgbClr val="060600"/>
                </a:solidFill>
              </a:rPr>
              <a:t>boca</a:t>
            </a:r>
            <a:endParaRPr lang="en-US" dirty="0">
              <a:solidFill>
                <a:srgbClr val="060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</a:t>
            </a:r>
            <a:r>
              <a:rPr lang="en-US" dirty="0" err="1" smtClean="0"/>
              <a:t>ñol</a:t>
            </a:r>
            <a:r>
              <a:rPr lang="en-US" dirty="0" smtClean="0"/>
              <a:t> </a:t>
            </a:r>
            <a:r>
              <a:rPr lang="en-US" dirty="0" err="1" smtClean="0"/>
              <a:t>médico</a:t>
            </a:r>
            <a:r>
              <a:rPr lang="en-US" dirty="0" smtClean="0"/>
              <a:t> y </a:t>
            </a:r>
            <a:r>
              <a:rPr lang="en-US" dirty="0" err="1" smtClean="0"/>
              <a:t>sociedad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455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Tratamientos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La meta principal del </a:t>
            </a:r>
            <a:r>
              <a:rPr lang="en-US" sz="2400" dirty="0" err="1"/>
              <a:t>tratamiento</a:t>
            </a:r>
            <a:r>
              <a:rPr lang="en-US" sz="2400" dirty="0"/>
              <a:t>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controlar</a:t>
            </a:r>
            <a:r>
              <a:rPr lang="en-US" sz="2400" dirty="0"/>
              <a:t> la </a:t>
            </a:r>
            <a:r>
              <a:rPr lang="en-US" sz="2400" dirty="0" err="1"/>
              <a:t>infección</a:t>
            </a:r>
            <a:r>
              <a:rPr lang="en-US" sz="2400" dirty="0"/>
              <a:t>. </a:t>
            </a:r>
          </a:p>
          <a:p>
            <a:r>
              <a:rPr lang="en-US" sz="2400" dirty="0" err="1" smtClean="0"/>
              <a:t>Dependen</a:t>
            </a:r>
            <a:r>
              <a:rPr lang="en-US" sz="2400" dirty="0" smtClean="0"/>
              <a:t> </a:t>
            </a:r>
            <a:r>
              <a:rPr lang="en-US" sz="2400" dirty="0"/>
              <a:t>de la </a:t>
            </a:r>
            <a:r>
              <a:rPr lang="en-US" sz="2400" dirty="0" err="1"/>
              <a:t>gravedad</a:t>
            </a:r>
            <a:r>
              <a:rPr lang="en-US" sz="2400" dirty="0"/>
              <a:t> de la </a:t>
            </a:r>
            <a:r>
              <a:rPr lang="en-US" sz="2400" dirty="0" err="1"/>
              <a:t>enfermedad</a:t>
            </a:r>
            <a:r>
              <a:rPr lang="en-US" sz="2400" dirty="0"/>
              <a:t>. </a:t>
            </a:r>
            <a:r>
              <a:rPr lang="en-US" sz="2400" dirty="0" err="1"/>
              <a:t>Todo</a:t>
            </a:r>
            <a:r>
              <a:rPr lang="en-US" sz="2400" dirty="0"/>
              <a:t> </a:t>
            </a:r>
            <a:r>
              <a:rPr lang="en-US" sz="2400" dirty="0" err="1"/>
              <a:t>tipo</a:t>
            </a:r>
            <a:r>
              <a:rPr lang="en-US" sz="2400" dirty="0"/>
              <a:t> de </a:t>
            </a:r>
            <a:r>
              <a:rPr lang="en-US" sz="2400" dirty="0" err="1"/>
              <a:t>tratamiento</a:t>
            </a:r>
            <a:r>
              <a:rPr lang="en-US" sz="2400" dirty="0"/>
              <a:t> </a:t>
            </a:r>
            <a:r>
              <a:rPr lang="en-US" sz="2400" dirty="0" err="1"/>
              <a:t>exige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el </a:t>
            </a:r>
            <a:r>
              <a:rPr lang="en-US" sz="2400" dirty="0" err="1"/>
              <a:t>paciente</a:t>
            </a:r>
            <a:r>
              <a:rPr lang="en-US" sz="2400" dirty="0"/>
              <a:t> </a:t>
            </a:r>
            <a:r>
              <a:rPr lang="en-US" sz="2400" dirty="0" err="1"/>
              <a:t>cuide</a:t>
            </a:r>
            <a:r>
              <a:rPr lang="en-US" sz="2400" dirty="0"/>
              <a:t> a </a:t>
            </a:r>
            <a:r>
              <a:rPr lang="en-US" sz="2400" dirty="0" err="1"/>
              <a:t>diario</a:t>
            </a:r>
            <a:r>
              <a:rPr lang="en-US" sz="2400" dirty="0"/>
              <a:t> </a:t>
            </a:r>
            <a:r>
              <a:rPr lang="en-US" sz="2400" dirty="0" err="1"/>
              <a:t>sus</a:t>
            </a:r>
            <a:r>
              <a:rPr lang="en-US" sz="2400" dirty="0"/>
              <a:t> </a:t>
            </a:r>
            <a:r>
              <a:rPr lang="en-US" sz="2400" dirty="0" err="1"/>
              <a:t>dientes</a:t>
            </a:r>
            <a:r>
              <a:rPr lang="en-US" sz="2400" dirty="0"/>
              <a:t>. </a:t>
            </a:r>
            <a:r>
              <a:rPr lang="en-US" sz="2400" dirty="0" err="1"/>
              <a:t>Además</a:t>
            </a:r>
            <a:r>
              <a:rPr lang="en-US" sz="2400" dirty="0"/>
              <a:t>, </a:t>
            </a:r>
            <a:r>
              <a:rPr lang="en-US" sz="2400" dirty="0" err="1"/>
              <a:t>tal</a:t>
            </a:r>
            <a:r>
              <a:rPr lang="en-US" sz="2400" dirty="0"/>
              <a:t> </a:t>
            </a:r>
            <a:r>
              <a:rPr lang="en-US" sz="2400" dirty="0" err="1"/>
              <a:t>vez</a:t>
            </a:r>
            <a:r>
              <a:rPr lang="en-US" sz="2400" dirty="0"/>
              <a:t> el </a:t>
            </a:r>
            <a:r>
              <a:rPr lang="en-US" sz="2400" dirty="0" err="1"/>
              <a:t>especialista</a:t>
            </a:r>
            <a:r>
              <a:rPr lang="en-US" sz="2400" dirty="0"/>
              <a:t> </a:t>
            </a:r>
            <a:r>
              <a:rPr lang="en-US" sz="2400" dirty="0" err="1"/>
              <a:t>sugiera</a:t>
            </a:r>
            <a:r>
              <a:rPr lang="en-US" sz="2400" dirty="0"/>
              <a:t> </a:t>
            </a:r>
            <a:r>
              <a:rPr lang="en-US" sz="2400" dirty="0" err="1"/>
              <a:t>modificar</a:t>
            </a:r>
            <a:r>
              <a:rPr lang="en-US" sz="2400" dirty="0"/>
              <a:t> </a:t>
            </a:r>
            <a:r>
              <a:rPr lang="en-US" sz="2400" dirty="0" err="1"/>
              <a:t>ciertos</a:t>
            </a:r>
            <a:r>
              <a:rPr lang="en-US" sz="2400" dirty="0"/>
              <a:t> </a:t>
            </a:r>
            <a:r>
              <a:rPr lang="en-US" sz="2400" dirty="0" err="1"/>
              <a:t>comportamientos</a:t>
            </a:r>
            <a:r>
              <a:rPr lang="en-US" sz="2400" dirty="0"/>
              <a:t>,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ejemplo</a:t>
            </a:r>
            <a:r>
              <a:rPr lang="en-US" sz="2400" dirty="0"/>
              <a:t>, </a:t>
            </a:r>
            <a:r>
              <a:rPr lang="en-US" sz="2400" dirty="0" err="1"/>
              <a:t>dejar</a:t>
            </a:r>
            <a:r>
              <a:rPr lang="en-US" sz="2400" dirty="0"/>
              <a:t> de </a:t>
            </a:r>
            <a:r>
              <a:rPr lang="en-US" sz="2400" dirty="0" err="1"/>
              <a:t>fumar</a:t>
            </a:r>
            <a:r>
              <a:rPr lang="en-US" sz="2400" dirty="0"/>
              <a:t>,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forma de </a:t>
            </a:r>
            <a:r>
              <a:rPr lang="en-US" sz="2400" dirty="0" err="1"/>
              <a:t>mejorar</a:t>
            </a:r>
            <a:r>
              <a:rPr lang="en-US" sz="2400" dirty="0"/>
              <a:t> los </a:t>
            </a:r>
            <a:r>
              <a:rPr lang="en-US" sz="2400" dirty="0" err="1"/>
              <a:t>resultados</a:t>
            </a:r>
            <a:r>
              <a:rPr lang="en-US" sz="2400" dirty="0"/>
              <a:t> del </a:t>
            </a:r>
            <a:r>
              <a:rPr lang="en-US" sz="2400" dirty="0" err="1"/>
              <a:t>tratamiento</a:t>
            </a:r>
            <a:r>
              <a:rPr lang="en-US" sz="2400" dirty="0"/>
              <a:t>.</a:t>
            </a:r>
          </a:p>
          <a:p>
            <a:r>
              <a:rPr lang="en-US" sz="2400" dirty="0" err="1" smtClean="0"/>
              <a:t>Limpieza</a:t>
            </a:r>
            <a:r>
              <a:rPr lang="en-US" sz="2400" dirty="0" smtClean="0"/>
              <a:t> </a:t>
            </a:r>
            <a:r>
              <a:rPr lang="en-US" sz="2400" dirty="0" err="1"/>
              <a:t>profunda</a:t>
            </a:r>
            <a:r>
              <a:rPr lang="en-US" sz="2400" dirty="0"/>
              <a:t> (</a:t>
            </a:r>
            <a:r>
              <a:rPr lang="en-US" sz="2400" dirty="0" err="1"/>
              <a:t>raspado</a:t>
            </a:r>
            <a:r>
              <a:rPr lang="en-US" sz="2400" dirty="0"/>
              <a:t> y </a:t>
            </a:r>
            <a:r>
              <a:rPr lang="en-US" sz="2400" dirty="0" err="1"/>
              <a:t>alisado</a:t>
            </a:r>
            <a:r>
              <a:rPr lang="en-US" sz="2400" dirty="0"/>
              <a:t> de la </a:t>
            </a:r>
            <a:r>
              <a:rPr lang="en-US" sz="2400" dirty="0" err="1"/>
              <a:t>raíz</a:t>
            </a:r>
            <a:r>
              <a:rPr lang="en-US" sz="2400" dirty="0"/>
              <a:t>)</a:t>
            </a:r>
          </a:p>
          <a:p>
            <a:pPr lvl="1"/>
            <a:r>
              <a:rPr lang="en-US" sz="2100" dirty="0" err="1" smtClean="0"/>
              <a:t>Raspado</a:t>
            </a:r>
            <a:r>
              <a:rPr lang="en-US" sz="2100" dirty="0" smtClean="0"/>
              <a:t> </a:t>
            </a:r>
            <a:r>
              <a:rPr lang="en-US" sz="2100" dirty="0"/>
              <a:t>y </a:t>
            </a:r>
            <a:r>
              <a:rPr lang="en-US" sz="2100" dirty="0" err="1"/>
              <a:t>alisado</a:t>
            </a:r>
            <a:r>
              <a:rPr lang="en-US" sz="2100" dirty="0"/>
              <a:t> de </a:t>
            </a:r>
            <a:r>
              <a:rPr lang="en-US" sz="2100" dirty="0" err="1"/>
              <a:t>las</a:t>
            </a:r>
            <a:r>
              <a:rPr lang="en-US" sz="2100" dirty="0"/>
              <a:t> </a:t>
            </a:r>
            <a:r>
              <a:rPr lang="en-US" sz="2100" dirty="0" err="1"/>
              <a:t>raíces</a:t>
            </a:r>
            <a:r>
              <a:rPr lang="en-US" sz="2100" dirty="0"/>
              <a:t>. </a:t>
            </a:r>
            <a:r>
              <a:rPr lang="en-US" sz="2100" dirty="0" smtClean="0"/>
              <a:t>El </a:t>
            </a:r>
            <a:r>
              <a:rPr lang="en-US" sz="2100" dirty="0" err="1"/>
              <a:t>raspado</a:t>
            </a:r>
            <a:r>
              <a:rPr lang="en-US" sz="2100" dirty="0"/>
              <a:t> </a:t>
            </a:r>
            <a:r>
              <a:rPr lang="en-US" sz="2100" dirty="0" err="1"/>
              <a:t>consiste</a:t>
            </a:r>
            <a:r>
              <a:rPr lang="en-US" sz="2100" dirty="0"/>
              <a:t> en remover el </a:t>
            </a:r>
            <a:r>
              <a:rPr lang="en-US" sz="2100" dirty="0" err="1"/>
              <a:t>sarro</a:t>
            </a:r>
            <a:r>
              <a:rPr lang="en-US" sz="2100" dirty="0"/>
              <a:t> </a:t>
            </a:r>
            <a:r>
              <a:rPr lang="en-US" sz="2100" dirty="0" err="1"/>
              <a:t>que</a:t>
            </a:r>
            <a:r>
              <a:rPr lang="en-US" sz="2100" dirty="0"/>
              <a:t> se </a:t>
            </a:r>
            <a:r>
              <a:rPr lang="en-US" sz="2100" dirty="0" err="1"/>
              <a:t>haya</a:t>
            </a:r>
            <a:r>
              <a:rPr lang="en-US" sz="2100" dirty="0"/>
              <a:t> </a:t>
            </a:r>
            <a:r>
              <a:rPr lang="en-US" sz="2100" dirty="0" err="1"/>
              <a:t>depositado</a:t>
            </a:r>
            <a:r>
              <a:rPr lang="en-US" sz="2100" dirty="0"/>
              <a:t> </a:t>
            </a:r>
            <a:r>
              <a:rPr lang="en-US" sz="2100" dirty="0" err="1"/>
              <a:t>por</a:t>
            </a:r>
            <a:r>
              <a:rPr lang="en-US" sz="2100" dirty="0"/>
              <a:t> </a:t>
            </a:r>
            <a:r>
              <a:rPr lang="en-US" sz="2100" dirty="0" err="1"/>
              <a:t>encima</a:t>
            </a:r>
            <a:r>
              <a:rPr lang="en-US" sz="2100" dirty="0"/>
              <a:t> y </a:t>
            </a:r>
            <a:r>
              <a:rPr lang="en-US" sz="2100" dirty="0" err="1"/>
              <a:t>por</a:t>
            </a:r>
            <a:r>
              <a:rPr lang="en-US" sz="2100" dirty="0"/>
              <a:t> </a:t>
            </a:r>
            <a:r>
              <a:rPr lang="en-US" sz="2100" dirty="0" err="1"/>
              <a:t>debajo</a:t>
            </a:r>
            <a:r>
              <a:rPr lang="en-US" sz="2100" dirty="0"/>
              <a:t> de la </a:t>
            </a:r>
            <a:r>
              <a:rPr lang="en-US" sz="2100" dirty="0" err="1"/>
              <a:t>línea</a:t>
            </a:r>
            <a:r>
              <a:rPr lang="en-US" sz="2100" dirty="0"/>
              <a:t> de </a:t>
            </a:r>
            <a:r>
              <a:rPr lang="en-US" sz="2100" dirty="0" err="1"/>
              <a:t>las</a:t>
            </a:r>
            <a:r>
              <a:rPr lang="en-US" sz="2100" dirty="0"/>
              <a:t> </a:t>
            </a:r>
            <a:r>
              <a:rPr lang="en-US" sz="2100" dirty="0" err="1"/>
              <a:t>encías</a:t>
            </a:r>
            <a:r>
              <a:rPr lang="en-US" sz="2100" dirty="0"/>
              <a:t>. </a:t>
            </a:r>
            <a:endParaRPr 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1559340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Tratamientos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Medicamentos</a:t>
            </a:r>
            <a:r>
              <a:rPr lang="en-US" dirty="0" smtClean="0"/>
              <a:t>: </a:t>
            </a:r>
            <a:r>
              <a:rPr lang="en-US" dirty="0" err="1" smtClean="0"/>
              <a:t>enjuague</a:t>
            </a:r>
            <a:r>
              <a:rPr lang="en-US" dirty="0" smtClean="0"/>
              <a:t> </a:t>
            </a:r>
            <a:r>
              <a:rPr lang="en-US" dirty="0" err="1" smtClean="0"/>
              <a:t>bucal</a:t>
            </a:r>
            <a:r>
              <a:rPr lang="en-US" dirty="0" smtClean="0"/>
              <a:t> </a:t>
            </a:r>
            <a:r>
              <a:rPr lang="en-US" dirty="0" err="1" smtClean="0"/>
              <a:t>antimicrobiano</a:t>
            </a:r>
            <a:r>
              <a:rPr lang="en-US" dirty="0" smtClean="0"/>
              <a:t>, gel </a:t>
            </a:r>
            <a:r>
              <a:rPr lang="en-US" dirty="0" err="1" smtClean="0"/>
              <a:t>antiséptico</a:t>
            </a:r>
            <a:r>
              <a:rPr lang="en-US" dirty="0" smtClean="0"/>
              <a:t> </a:t>
            </a:r>
            <a:r>
              <a:rPr lang="en-US" dirty="0" err="1" smtClean="0"/>
              <a:t>supresor</a:t>
            </a:r>
            <a:r>
              <a:rPr lang="en-US" dirty="0" smtClean="0"/>
              <a:t> de </a:t>
            </a:r>
            <a:r>
              <a:rPr lang="en-US" dirty="0" err="1" smtClean="0"/>
              <a:t>enzimas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Cirugías</a:t>
            </a:r>
            <a:r>
              <a:rPr lang="en-US" dirty="0"/>
              <a:t>: </a:t>
            </a:r>
            <a:r>
              <a:rPr lang="en-US" dirty="0" err="1"/>
              <a:t>injertos</a:t>
            </a:r>
            <a:r>
              <a:rPr lang="en-US" dirty="0"/>
              <a:t> de </a:t>
            </a:r>
            <a:r>
              <a:rPr lang="en-US" dirty="0" err="1"/>
              <a:t>hueso</a:t>
            </a:r>
            <a:r>
              <a:rPr lang="en-US" dirty="0"/>
              <a:t> y de </a:t>
            </a:r>
            <a:r>
              <a:rPr lang="en-US" dirty="0" err="1"/>
              <a:t>tejido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6722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Seguimiento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Cepíllese</a:t>
            </a:r>
            <a:r>
              <a:rPr lang="en-US" dirty="0"/>
              <a:t> los </a:t>
            </a:r>
            <a:r>
              <a:rPr lang="en-US" dirty="0" err="1"/>
              <a:t>dientes</a:t>
            </a:r>
            <a:r>
              <a:rPr lang="en-US" dirty="0"/>
              <a:t> dos </a:t>
            </a:r>
            <a:r>
              <a:rPr lang="en-US" dirty="0" err="1"/>
              <a:t>veces</a:t>
            </a:r>
            <a:r>
              <a:rPr lang="en-US" dirty="0"/>
              <a:t> al </a:t>
            </a:r>
            <a:r>
              <a:rPr lang="en-US" dirty="0" err="1"/>
              <a:t>día</a:t>
            </a:r>
            <a:r>
              <a:rPr lang="en-US" dirty="0"/>
              <a:t>, con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smtClean="0"/>
              <a:t>pasta </a:t>
            </a:r>
            <a:r>
              <a:rPr lang="en-US" dirty="0"/>
              <a:t>de </a:t>
            </a:r>
            <a:r>
              <a:rPr lang="en-US" dirty="0" err="1"/>
              <a:t>dientes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contenga</a:t>
            </a:r>
            <a:r>
              <a:rPr lang="en-US" dirty="0"/>
              <a:t> </a:t>
            </a:r>
            <a:r>
              <a:rPr lang="en-US" dirty="0" err="1"/>
              <a:t>flúor</a:t>
            </a:r>
            <a:r>
              <a:rPr lang="en-US" dirty="0"/>
              <a:t> (el </a:t>
            </a:r>
            <a:r>
              <a:rPr lang="en-US" dirty="0" err="1"/>
              <a:t>cual</a:t>
            </a:r>
            <a:r>
              <a:rPr lang="en-US" dirty="0"/>
              <a:t> </a:t>
            </a:r>
            <a:r>
              <a:rPr lang="en-US" dirty="0" err="1"/>
              <a:t>usted</a:t>
            </a:r>
            <a:r>
              <a:rPr lang="en-US" dirty="0"/>
              <a:t> </a:t>
            </a:r>
            <a:r>
              <a:rPr lang="en-US" dirty="0" err="1" smtClean="0"/>
              <a:t>también</a:t>
            </a:r>
            <a:r>
              <a:rPr lang="en-US" dirty="0" smtClean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conocer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"</a:t>
            </a:r>
            <a:r>
              <a:rPr lang="en-US" dirty="0" err="1"/>
              <a:t>fluoruro</a:t>
            </a:r>
            <a:r>
              <a:rPr lang="en-US" dirty="0"/>
              <a:t>") </a:t>
            </a:r>
          </a:p>
          <a:p>
            <a:r>
              <a:rPr lang="en-US" dirty="0" smtClean="0"/>
              <a:t>Use </a:t>
            </a:r>
            <a:r>
              <a:rPr lang="en-US" dirty="0" err="1"/>
              <a:t>hilo</a:t>
            </a:r>
            <a:r>
              <a:rPr lang="en-US" dirty="0"/>
              <a:t> dental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días</a:t>
            </a:r>
            <a:r>
              <a:rPr lang="en-US" dirty="0"/>
              <a:t> </a:t>
            </a:r>
          </a:p>
          <a:p>
            <a:r>
              <a:rPr lang="en-US" dirty="0" err="1" smtClean="0"/>
              <a:t>Visite</a:t>
            </a:r>
            <a:r>
              <a:rPr lang="en-US" dirty="0" smtClean="0"/>
              <a:t> </a:t>
            </a:r>
            <a:r>
              <a:rPr lang="en-US" dirty="0"/>
              <a:t>al </a:t>
            </a:r>
            <a:r>
              <a:rPr lang="en-US" dirty="0" err="1"/>
              <a:t>dentista</a:t>
            </a:r>
            <a:r>
              <a:rPr lang="en-US" dirty="0"/>
              <a:t> </a:t>
            </a:r>
            <a:r>
              <a:rPr lang="en-US" dirty="0" err="1"/>
              <a:t>regularmente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le </a:t>
            </a:r>
            <a:r>
              <a:rPr lang="en-US" dirty="0" err="1"/>
              <a:t>haga</a:t>
            </a:r>
            <a:r>
              <a:rPr lang="en-US" dirty="0"/>
              <a:t> un </a:t>
            </a:r>
            <a:r>
              <a:rPr lang="en-US" dirty="0" err="1" smtClean="0"/>
              <a:t>examen</a:t>
            </a:r>
            <a:r>
              <a:rPr lang="en-US" dirty="0" smtClean="0"/>
              <a:t> </a:t>
            </a:r>
            <a:r>
              <a:rPr lang="en-US" dirty="0"/>
              <a:t>y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limpieza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</a:p>
          <a:p>
            <a:r>
              <a:rPr lang="en-US" dirty="0" smtClean="0"/>
              <a:t>No </a:t>
            </a:r>
            <a:r>
              <a:rPr lang="en-US" dirty="0"/>
              <a:t>use </a:t>
            </a:r>
            <a:r>
              <a:rPr lang="en-US" dirty="0" err="1"/>
              <a:t>productos</a:t>
            </a:r>
            <a:r>
              <a:rPr lang="en-US" dirty="0"/>
              <a:t> de </a:t>
            </a:r>
            <a:r>
              <a:rPr lang="en-US" dirty="0" err="1"/>
              <a:t>tabaco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9993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Con un </a:t>
            </a:r>
            <a:r>
              <a:rPr lang="en-US" sz="4800" dirty="0" err="1" smtClean="0"/>
              <a:t>compa</a:t>
            </a:r>
            <a:r>
              <a:rPr lang="en-US" sz="4800" dirty="0" err="1" smtClean="0"/>
              <a:t>ñero</a:t>
            </a:r>
            <a:r>
              <a:rPr lang="en-US" sz="4800" dirty="0" smtClean="0"/>
              <a:t> </a:t>
            </a:r>
            <a:r>
              <a:rPr lang="en-US" sz="4800" dirty="0" err="1" smtClean="0"/>
              <a:t>haz</a:t>
            </a:r>
            <a:r>
              <a:rPr lang="en-US" sz="4800" dirty="0" smtClean="0"/>
              <a:t> </a:t>
            </a:r>
            <a:r>
              <a:rPr lang="en-US" sz="4800" dirty="0" err="1" smtClean="0"/>
              <a:t>las</a:t>
            </a:r>
            <a:r>
              <a:rPr lang="en-US" sz="4800" dirty="0" smtClean="0"/>
              <a:t> </a:t>
            </a:r>
            <a:r>
              <a:rPr lang="en-US" sz="4800" dirty="0" err="1" smtClean="0"/>
              <a:t>tareas</a:t>
            </a:r>
            <a:r>
              <a:rPr lang="en-US" sz="4800" dirty="0" smtClean="0"/>
              <a:t> de </a:t>
            </a:r>
            <a:r>
              <a:rPr lang="en-US" sz="4800" dirty="0" err="1" smtClean="0"/>
              <a:t>las</a:t>
            </a:r>
            <a:r>
              <a:rPr lang="en-US" sz="4800" dirty="0" smtClean="0"/>
              <a:t> </a:t>
            </a:r>
            <a:r>
              <a:rPr lang="en-US" sz="4800" dirty="0" err="1" smtClean="0"/>
              <a:t>páginas</a:t>
            </a:r>
            <a:r>
              <a:rPr lang="en-US" sz="4800" dirty="0" smtClean="0"/>
              <a:t> 56 y 57.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04053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diente</a:t>
            </a:r>
            <a:r>
              <a:rPr lang="en-US" dirty="0" smtClean="0"/>
              <a:t> </a:t>
            </a:r>
            <a:r>
              <a:rPr lang="en-US" dirty="0" err="1" smtClean="0"/>
              <a:t>humano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066800" y="1828800"/>
            <a:ext cx="6496784" cy="4408292"/>
            <a:chOff x="1066800" y="1219200"/>
            <a:chExt cx="6400800" cy="4471988"/>
          </a:xfrm>
        </p:grpSpPr>
        <p:pic>
          <p:nvPicPr>
            <p:cNvPr id="5" name="Picture 4" descr="TOTHROOT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62200" y="1295400"/>
              <a:ext cx="3609975" cy="4395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1143000" y="12954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Esmalte</a:t>
              </a:r>
              <a:endParaRPr lang="en-US" dirty="0" smtClean="0"/>
            </a:p>
            <a:p>
              <a:endParaRPr lang="en-US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rot="10800000">
              <a:off x="2057400" y="1524000"/>
              <a:ext cx="12192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219200" y="1752600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Dentina</a:t>
              </a:r>
              <a:endParaRPr lang="en-US" dirty="0" smtClean="0"/>
            </a:p>
            <a:p>
              <a:endParaRPr lang="en-US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10800000" flipV="1">
              <a:off x="2133600" y="1905000"/>
              <a:ext cx="13716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143000" y="2133601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Enc</a:t>
              </a:r>
              <a:r>
                <a:rPr lang="es-ES_tradnl" dirty="0" err="1" smtClean="0"/>
                <a:t>ía</a:t>
              </a:r>
              <a:endParaRPr lang="en-US" dirty="0" smtClean="0"/>
            </a:p>
            <a:p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10800000">
              <a:off x="1752600" y="2362200"/>
              <a:ext cx="685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143000" y="2743200"/>
              <a:ext cx="1066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Pulpa</a:t>
              </a:r>
              <a:r>
                <a:rPr lang="en-US" dirty="0" smtClean="0"/>
                <a:t> o </a:t>
              </a:r>
              <a:r>
                <a:rPr lang="en-US" dirty="0" err="1" smtClean="0"/>
                <a:t>nervio</a:t>
              </a:r>
              <a:endParaRPr lang="en-US" dirty="0" smtClean="0"/>
            </a:p>
            <a:p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10800000" flipV="1">
              <a:off x="1981200" y="2514600"/>
              <a:ext cx="19050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219200" y="3581400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Hueso</a:t>
              </a:r>
              <a:endParaRPr lang="en-US" dirty="0" smtClean="0"/>
            </a:p>
            <a:p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rot="10800000">
              <a:off x="1981200" y="3810000"/>
              <a:ext cx="685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066800" y="4114800"/>
              <a:ext cx="1066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Canal de la </a:t>
              </a:r>
              <a:r>
                <a:rPr lang="en-US" dirty="0" err="1" smtClean="0"/>
                <a:t>raíz</a:t>
              </a:r>
              <a:endParaRPr lang="en-US" dirty="0" smtClean="0"/>
            </a:p>
            <a:p>
              <a:endParaRPr lang="en-US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10800000">
              <a:off x="1981200" y="4495800"/>
              <a:ext cx="18288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ight Brace 17"/>
            <p:cNvSpPr/>
            <p:nvPr/>
          </p:nvSpPr>
          <p:spPr>
            <a:xfrm>
              <a:off x="5638800" y="1219200"/>
              <a:ext cx="533400" cy="8382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48400" y="1447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dirty="0" smtClean="0"/>
                <a:t>Corona</a:t>
              </a:r>
              <a:endParaRPr lang="en-US" dirty="0"/>
            </a:p>
          </p:txBody>
        </p:sp>
        <p:sp>
          <p:nvSpPr>
            <p:cNvPr id="20" name="Right Brace 19"/>
            <p:cNvSpPr/>
            <p:nvPr/>
          </p:nvSpPr>
          <p:spPr>
            <a:xfrm>
              <a:off x="6096000" y="2438400"/>
              <a:ext cx="685800" cy="28956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882684" y="3734693"/>
            <a:ext cx="1082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Raíz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06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7498" y="1419219"/>
            <a:ext cx="6060196" cy="3385542"/>
          </a:xfrm>
          <a:prstGeom prst="rect">
            <a:avLst/>
          </a:prstGeom>
          <a:solidFill>
            <a:srgbClr val="A6C5FF"/>
          </a:solidFill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pPr algn="ctr"/>
            <a:r>
              <a:rPr lang="en-US" sz="4000" dirty="0" err="1" smtClean="0"/>
              <a:t>Vamos</a:t>
            </a:r>
            <a:r>
              <a:rPr lang="en-US" sz="4000" dirty="0" smtClean="0"/>
              <a:t> a </a:t>
            </a:r>
            <a:r>
              <a:rPr lang="en-US" sz="4000" dirty="0" err="1" smtClean="0"/>
              <a:t>ver</a:t>
            </a:r>
            <a:r>
              <a:rPr lang="en-US" sz="4000" dirty="0" smtClean="0"/>
              <a:t> los </a:t>
            </a:r>
            <a:r>
              <a:rPr lang="en-US" sz="4000" dirty="0" err="1" smtClean="0"/>
              <a:t>efectos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el </a:t>
            </a:r>
            <a:r>
              <a:rPr lang="en-US" sz="4000" dirty="0" err="1" smtClean="0"/>
              <a:t>sarro</a:t>
            </a:r>
            <a:r>
              <a:rPr lang="en-US" sz="4000" dirty="0" smtClean="0"/>
              <a:t> produce en los </a:t>
            </a:r>
            <a:r>
              <a:rPr lang="en-US" sz="4000" dirty="0" err="1" smtClean="0"/>
              <a:t>dientes</a:t>
            </a:r>
            <a:endParaRPr lang="en-US" sz="40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634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¿</a:t>
            </a:r>
            <a:r>
              <a:rPr lang="en-US" sz="3600" dirty="0" err="1" smtClean="0"/>
              <a:t>Qu</a:t>
            </a:r>
            <a:r>
              <a:rPr lang="en-US" sz="3600" dirty="0" err="1" smtClean="0"/>
              <a:t>é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en-US" sz="3600" dirty="0" smtClean="0"/>
              <a:t> la </a:t>
            </a:r>
            <a:r>
              <a:rPr lang="en-US" sz="3600" dirty="0" err="1" smtClean="0"/>
              <a:t>enfermedad</a:t>
            </a:r>
            <a:r>
              <a:rPr lang="en-US" sz="3600" dirty="0" smtClean="0"/>
              <a:t> periodontal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enfermedad</a:t>
            </a:r>
            <a:r>
              <a:rPr lang="en-US" dirty="0"/>
              <a:t> </a:t>
            </a:r>
            <a:r>
              <a:rPr lang="en-US" dirty="0" smtClean="0"/>
              <a:t>periodontal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/>
              <a:t>ser</a:t>
            </a:r>
            <a:r>
              <a:rPr lang="en-US" dirty="0" smtClean="0"/>
              <a:t>:</a:t>
            </a:r>
          </a:p>
          <a:p>
            <a:r>
              <a:rPr lang="en-US" dirty="0" err="1"/>
              <a:t>una</a:t>
            </a:r>
            <a:r>
              <a:rPr lang="en-US" dirty="0"/>
              <a:t> simple </a:t>
            </a:r>
            <a:r>
              <a:rPr lang="en-US" dirty="0" err="1"/>
              <a:t>inflamación</a:t>
            </a:r>
            <a:r>
              <a:rPr lang="en-US" dirty="0"/>
              <a:t> de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encías</a:t>
            </a:r>
            <a:r>
              <a:rPr lang="en-US" dirty="0"/>
              <a:t> (o gingivitis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enfermedad</a:t>
            </a:r>
            <a:r>
              <a:rPr lang="en-US" dirty="0"/>
              <a:t> grave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dañar</a:t>
            </a:r>
            <a:r>
              <a:rPr lang="en-US" dirty="0"/>
              <a:t> los </a:t>
            </a:r>
            <a:r>
              <a:rPr lang="en-US" dirty="0" err="1"/>
              <a:t>tejidos</a:t>
            </a:r>
            <a:r>
              <a:rPr lang="en-US" dirty="0"/>
              <a:t> </a:t>
            </a:r>
            <a:r>
              <a:rPr lang="en-US" dirty="0" err="1" smtClean="0"/>
              <a:t>blandos</a:t>
            </a:r>
            <a:r>
              <a:rPr lang="en-US" dirty="0" smtClean="0"/>
              <a:t> </a:t>
            </a:r>
            <a:r>
              <a:rPr lang="en-US" dirty="0"/>
              <a:t>y los </a:t>
            </a:r>
            <a:r>
              <a:rPr lang="en-US" dirty="0" err="1"/>
              <a:t>huesos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sostienen</a:t>
            </a:r>
            <a:r>
              <a:rPr lang="en-US" dirty="0"/>
              <a:t> los </a:t>
            </a:r>
            <a:r>
              <a:rPr lang="en-US" dirty="0" err="1" smtClean="0"/>
              <a:t>dientes</a:t>
            </a:r>
            <a:endParaRPr lang="en-US" dirty="0"/>
          </a:p>
          <a:p>
            <a:r>
              <a:rPr lang="en-US" dirty="0" err="1"/>
              <a:t>causa</a:t>
            </a:r>
            <a:r>
              <a:rPr lang="en-US" dirty="0"/>
              <a:t> de la </a:t>
            </a:r>
            <a:r>
              <a:rPr lang="en-US" dirty="0" err="1"/>
              <a:t>caída</a:t>
            </a:r>
            <a:r>
              <a:rPr lang="en-US" dirty="0"/>
              <a:t> de los </a:t>
            </a:r>
            <a:r>
              <a:rPr lang="en-US" dirty="0" err="1" smtClean="0"/>
              <a:t>dientes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T</a:t>
            </a:r>
            <a:r>
              <a:rPr lang="en-US" dirty="0" err="1" smtClean="0"/>
              <a:t>ípicamente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enfermedad</a:t>
            </a:r>
            <a:r>
              <a:rPr lang="en-US" dirty="0"/>
              <a:t> </a:t>
            </a:r>
            <a:r>
              <a:rPr lang="en-US" dirty="0" err="1"/>
              <a:t>ocurre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la </a:t>
            </a:r>
            <a:r>
              <a:rPr lang="en-US" dirty="0" err="1"/>
              <a:t>placa</a:t>
            </a:r>
            <a:r>
              <a:rPr lang="en-US" dirty="0"/>
              <a:t> </a:t>
            </a:r>
            <a:r>
              <a:rPr lang="en-US" dirty="0" smtClean="0"/>
              <a:t>se </a:t>
            </a:r>
            <a:r>
              <a:rPr lang="en-US" dirty="0" err="1"/>
              <a:t>acumula</a:t>
            </a:r>
            <a:r>
              <a:rPr lang="en-US" dirty="0"/>
              <a:t> a lo largo y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debajo</a:t>
            </a:r>
            <a:r>
              <a:rPr lang="en-US" dirty="0"/>
              <a:t> de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encías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6371957"/>
            <a:ext cx="438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Adaptado</a:t>
            </a:r>
            <a:r>
              <a:rPr lang="en-US" dirty="0" smtClean="0"/>
              <a:t> de NIH. </a:t>
            </a:r>
            <a:r>
              <a:rPr lang="en-US" dirty="0" err="1" smtClean="0"/>
              <a:t>Publicaci</a:t>
            </a:r>
            <a:r>
              <a:rPr lang="en-US" dirty="0" err="1" smtClean="0"/>
              <a:t>ón</a:t>
            </a:r>
            <a:r>
              <a:rPr lang="en-US" dirty="0" smtClean="0"/>
              <a:t> No. 10-1142S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159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 smtClean="0"/>
              <a:t>Cu</a:t>
            </a:r>
            <a:r>
              <a:rPr lang="en-US" dirty="0" err="1" smtClean="0"/>
              <a:t>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causa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La </a:t>
            </a:r>
            <a:r>
              <a:rPr lang="en-US" sz="2400" dirty="0" err="1"/>
              <a:t>boca</a:t>
            </a:r>
            <a:r>
              <a:rPr lang="en-US" sz="2400" dirty="0"/>
              <a:t> </a:t>
            </a:r>
            <a:r>
              <a:rPr lang="en-US" sz="2400" dirty="0" err="1"/>
              <a:t>está</a:t>
            </a:r>
            <a:r>
              <a:rPr lang="en-US" sz="2400" dirty="0"/>
              <a:t> </a:t>
            </a:r>
            <a:r>
              <a:rPr lang="en-US" sz="2400" dirty="0" err="1"/>
              <a:t>llena</a:t>
            </a:r>
            <a:r>
              <a:rPr lang="en-US" sz="2400" dirty="0"/>
              <a:t> de </a:t>
            </a:r>
            <a:r>
              <a:rPr lang="en-US" sz="2400" dirty="0" err="1"/>
              <a:t>bacterias</a:t>
            </a:r>
            <a:endParaRPr lang="en-US" sz="2400" dirty="0"/>
          </a:p>
          <a:p>
            <a:r>
              <a:rPr lang="en-US" sz="2400" dirty="0" err="1" smtClean="0"/>
              <a:t>Estas</a:t>
            </a:r>
            <a:r>
              <a:rPr lang="en-US" sz="2400" dirty="0" smtClean="0"/>
              <a:t> </a:t>
            </a:r>
            <a:r>
              <a:rPr lang="en-US" sz="2400" dirty="0" err="1"/>
              <a:t>bacterias</a:t>
            </a:r>
            <a:r>
              <a:rPr lang="en-US" sz="2400" dirty="0"/>
              <a:t>, </a:t>
            </a:r>
            <a:r>
              <a:rPr lang="en-US" sz="2400" dirty="0" err="1"/>
              <a:t>junto</a:t>
            </a:r>
            <a:r>
              <a:rPr lang="en-US" sz="2400" dirty="0"/>
              <a:t> con </a:t>
            </a:r>
            <a:r>
              <a:rPr lang="en-US" sz="2400" dirty="0" err="1"/>
              <a:t>las</a:t>
            </a:r>
            <a:r>
              <a:rPr lang="en-US" sz="2400" dirty="0"/>
              <a:t> </a:t>
            </a:r>
            <a:r>
              <a:rPr lang="en-US" sz="2400" dirty="0" err="1"/>
              <a:t>mucosidades</a:t>
            </a:r>
            <a:r>
              <a:rPr lang="en-US" sz="2400" dirty="0"/>
              <a:t> y </a:t>
            </a:r>
            <a:r>
              <a:rPr lang="en-US" sz="2400" dirty="0" err="1"/>
              <a:t>otras</a:t>
            </a:r>
            <a:r>
              <a:rPr lang="en-US" sz="2400" dirty="0"/>
              <a:t> </a:t>
            </a:r>
            <a:r>
              <a:rPr lang="en-US" sz="2400" dirty="0" err="1"/>
              <a:t>partículas</a:t>
            </a:r>
            <a:r>
              <a:rPr lang="en-US" sz="2400" dirty="0"/>
              <a:t>, </a:t>
            </a:r>
            <a:r>
              <a:rPr lang="en-US" sz="2400" dirty="0" err="1"/>
              <a:t>forman</a:t>
            </a:r>
            <a:r>
              <a:rPr lang="en-US" sz="2400" dirty="0"/>
              <a:t> </a:t>
            </a:r>
            <a:r>
              <a:rPr lang="en-US" sz="2400" dirty="0" err="1"/>
              <a:t>constantemente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"</a:t>
            </a:r>
            <a:r>
              <a:rPr lang="en-US" sz="2400" dirty="0" err="1"/>
              <a:t>placa</a:t>
            </a:r>
            <a:r>
              <a:rPr lang="en-US" sz="2400" dirty="0"/>
              <a:t>" </a:t>
            </a:r>
            <a:r>
              <a:rPr lang="en-US" sz="2400" dirty="0" err="1"/>
              <a:t>pegajosa</a:t>
            </a:r>
            <a:r>
              <a:rPr lang="en-US" sz="2400" dirty="0"/>
              <a:t> e </a:t>
            </a:r>
            <a:r>
              <a:rPr lang="en-US" sz="2400" dirty="0" err="1"/>
              <a:t>incolora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se </a:t>
            </a:r>
            <a:r>
              <a:rPr lang="en-US" sz="2400" dirty="0" err="1"/>
              <a:t>deposita</a:t>
            </a:r>
            <a:r>
              <a:rPr lang="en-US" sz="2400" dirty="0"/>
              <a:t> </a:t>
            </a:r>
            <a:r>
              <a:rPr lang="en-US" sz="2400" dirty="0" err="1"/>
              <a:t>sobre</a:t>
            </a:r>
            <a:r>
              <a:rPr lang="en-US" sz="2400" dirty="0"/>
              <a:t> los </a:t>
            </a:r>
            <a:r>
              <a:rPr lang="en-US" sz="2400" dirty="0" err="1"/>
              <a:t>dientes</a:t>
            </a:r>
            <a:r>
              <a:rPr lang="en-US" sz="2400" dirty="0"/>
              <a:t>. </a:t>
            </a:r>
          </a:p>
          <a:p>
            <a:r>
              <a:rPr lang="en-US" sz="2400" dirty="0" smtClean="0"/>
              <a:t>El </a:t>
            </a:r>
            <a:r>
              <a:rPr lang="en-US" sz="2400" dirty="0" err="1"/>
              <a:t>cepillado</a:t>
            </a:r>
            <a:r>
              <a:rPr lang="en-US" sz="2400" dirty="0"/>
              <a:t> y el </a:t>
            </a:r>
            <a:r>
              <a:rPr lang="en-US" sz="2400" dirty="0" err="1"/>
              <a:t>uso</a:t>
            </a:r>
            <a:r>
              <a:rPr lang="en-US" sz="2400" dirty="0"/>
              <a:t> del </a:t>
            </a:r>
            <a:r>
              <a:rPr lang="en-US" sz="2400" dirty="0" err="1"/>
              <a:t>hilo</a:t>
            </a:r>
            <a:r>
              <a:rPr lang="en-US" sz="2400" dirty="0"/>
              <a:t> dental </a:t>
            </a:r>
            <a:r>
              <a:rPr lang="en-US" sz="2400" dirty="0" err="1"/>
              <a:t>ayudan</a:t>
            </a:r>
            <a:r>
              <a:rPr lang="en-US" sz="2400" dirty="0"/>
              <a:t> a </a:t>
            </a:r>
            <a:r>
              <a:rPr lang="en-US" sz="2400" dirty="0" err="1"/>
              <a:t>eliminar</a:t>
            </a:r>
            <a:r>
              <a:rPr lang="en-US" sz="2400" dirty="0"/>
              <a:t> la </a:t>
            </a:r>
            <a:r>
              <a:rPr lang="en-US" sz="2400" dirty="0" err="1"/>
              <a:t>placa</a:t>
            </a:r>
            <a:r>
              <a:rPr lang="en-US" sz="2400" dirty="0"/>
              <a:t>. </a:t>
            </a:r>
          </a:p>
          <a:p>
            <a:r>
              <a:rPr lang="en-US" sz="2400" dirty="0" smtClean="0"/>
              <a:t>Si </a:t>
            </a:r>
            <a:r>
              <a:rPr lang="en-US" sz="2400" dirty="0"/>
              <a:t>la </a:t>
            </a:r>
            <a:r>
              <a:rPr lang="en-US" sz="2400" dirty="0" err="1"/>
              <a:t>placa</a:t>
            </a:r>
            <a:r>
              <a:rPr lang="en-US" sz="2400" dirty="0"/>
              <a:t> no se </a:t>
            </a:r>
            <a:r>
              <a:rPr lang="en-US" sz="2400" dirty="0" err="1"/>
              <a:t>elimina</a:t>
            </a:r>
            <a:r>
              <a:rPr lang="en-US" sz="2400" dirty="0"/>
              <a:t>, </a:t>
            </a:r>
            <a:r>
              <a:rPr lang="en-US" sz="2400" dirty="0" err="1"/>
              <a:t>ésta</a:t>
            </a:r>
            <a:r>
              <a:rPr lang="en-US" sz="2400" dirty="0"/>
              <a:t> se </a:t>
            </a:r>
            <a:r>
              <a:rPr lang="en-US" sz="2400" dirty="0" err="1"/>
              <a:t>endurece</a:t>
            </a:r>
            <a:r>
              <a:rPr lang="en-US" sz="2400" dirty="0"/>
              <a:t> y forma </a:t>
            </a:r>
            <a:r>
              <a:rPr lang="en-US" sz="2400" dirty="0" err="1"/>
              <a:t>unos</a:t>
            </a:r>
            <a:r>
              <a:rPr lang="en-US" sz="2400" dirty="0"/>
              <a:t> </a:t>
            </a:r>
            <a:r>
              <a:rPr lang="en-US" sz="2400" dirty="0" err="1"/>
              <a:t>depósitos</a:t>
            </a:r>
            <a:r>
              <a:rPr lang="en-US" sz="2400" dirty="0"/>
              <a:t> </a:t>
            </a:r>
            <a:r>
              <a:rPr lang="en-US" sz="2400" dirty="0" err="1"/>
              <a:t>llamados</a:t>
            </a:r>
            <a:r>
              <a:rPr lang="en-US" sz="2400" dirty="0"/>
              <a:t> "</a:t>
            </a:r>
            <a:r>
              <a:rPr lang="en-US" sz="2400" dirty="0" err="1"/>
              <a:t>sarro</a:t>
            </a:r>
            <a:r>
              <a:rPr lang="en-US" sz="2400" dirty="0"/>
              <a:t>" o "</a:t>
            </a:r>
            <a:r>
              <a:rPr lang="en-US" sz="2400" dirty="0" err="1"/>
              <a:t>tártaro</a:t>
            </a:r>
            <a:r>
              <a:rPr lang="en-US" sz="2400" dirty="0"/>
              <a:t>", </a:t>
            </a:r>
            <a:r>
              <a:rPr lang="en-US" sz="2400" dirty="0" err="1"/>
              <a:t>donde</a:t>
            </a:r>
            <a:r>
              <a:rPr lang="en-US" sz="2400" dirty="0"/>
              <a:t> se </a:t>
            </a:r>
            <a:r>
              <a:rPr lang="en-US" sz="2400" dirty="0" err="1"/>
              <a:t>alojan</a:t>
            </a:r>
            <a:r>
              <a:rPr lang="en-US" sz="2400" dirty="0"/>
              <a:t> </a:t>
            </a:r>
            <a:r>
              <a:rPr lang="en-US" sz="2400" dirty="0" err="1"/>
              <a:t>las</a:t>
            </a:r>
            <a:r>
              <a:rPr lang="en-US" sz="2400" dirty="0"/>
              <a:t> </a:t>
            </a:r>
            <a:r>
              <a:rPr lang="en-US" sz="2400" dirty="0" err="1"/>
              <a:t>bacterias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el simple </a:t>
            </a:r>
            <a:r>
              <a:rPr lang="en-US" sz="2400" dirty="0" err="1"/>
              <a:t>cepillado</a:t>
            </a:r>
            <a:r>
              <a:rPr lang="en-US" sz="2400" dirty="0"/>
              <a:t> no </a:t>
            </a:r>
            <a:r>
              <a:rPr lang="en-US" sz="2400" dirty="0" err="1"/>
              <a:t>puede</a:t>
            </a:r>
            <a:r>
              <a:rPr lang="en-US" sz="2400" dirty="0"/>
              <a:t> remover.</a:t>
            </a:r>
          </a:p>
          <a:p>
            <a:r>
              <a:rPr lang="en-US" sz="2400" dirty="0" err="1" smtClean="0"/>
              <a:t>Solamente</a:t>
            </a:r>
            <a:r>
              <a:rPr lang="en-US" sz="2400" dirty="0" smtClean="0"/>
              <a:t>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limpieza</a:t>
            </a:r>
            <a:r>
              <a:rPr lang="en-US" sz="2400" dirty="0"/>
              <a:t> </a:t>
            </a:r>
            <a:r>
              <a:rPr lang="en-US" sz="2400" dirty="0" err="1"/>
              <a:t>profesional</a:t>
            </a:r>
            <a:r>
              <a:rPr lang="en-US" sz="2400" dirty="0"/>
              <a:t> </a:t>
            </a:r>
            <a:r>
              <a:rPr lang="en-US" sz="2400" dirty="0" err="1"/>
              <a:t>hecha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un </a:t>
            </a:r>
            <a:r>
              <a:rPr lang="en-US" sz="2400" dirty="0" err="1"/>
              <a:t>dentista</a:t>
            </a:r>
            <a:r>
              <a:rPr lang="en-US" sz="2400" dirty="0"/>
              <a:t> o </a:t>
            </a:r>
            <a:r>
              <a:rPr lang="en-US" sz="2400" dirty="0" err="1"/>
              <a:t>higienista</a:t>
            </a:r>
            <a:r>
              <a:rPr lang="en-US" sz="2400" dirty="0"/>
              <a:t> dental </a:t>
            </a:r>
            <a:r>
              <a:rPr lang="en-US" sz="2400" dirty="0" err="1"/>
              <a:t>puede</a:t>
            </a:r>
            <a:r>
              <a:rPr lang="en-US" sz="2400" dirty="0"/>
              <a:t> </a:t>
            </a:r>
            <a:r>
              <a:rPr lang="en-US" sz="2400" dirty="0" err="1"/>
              <a:t>eliminar</a:t>
            </a:r>
            <a:r>
              <a:rPr lang="en-US" sz="2400" dirty="0"/>
              <a:t> el </a:t>
            </a:r>
            <a:r>
              <a:rPr lang="en-US" sz="2400" dirty="0" err="1"/>
              <a:t>sarro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1245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Gingivitis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300" dirty="0" err="1"/>
              <a:t>Mientras</a:t>
            </a:r>
            <a:r>
              <a:rPr lang="en-US" sz="2300" dirty="0"/>
              <a:t> </a:t>
            </a:r>
            <a:r>
              <a:rPr lang="en-US" sz="2300" dirty="0" err="1"/>
              <a:t>más</a:t>
            </a:r>
            <a:r>
              <a:rPr lang="en-US" sz="2300" dirty="0"/>
              <a:t> </a:t>
            </a:r>
            <a:r>
              <a:rPr lang="en-US" sz="2300" dirty="0" err="1"/>
              <a:t>tiempo</a:t>
            </a:r>
            <a:r>
              <a:rPr lang="en-US" sz="2300" dirty="0"/>
              <a:t> la </a:t>
            </a:r>
            <a:r>
              <a:rPr lang="en-US" sz="2300" dirty="0" err="1"/>
              <a:t>placa</a:t>
            </a:r>
            <a:r>
              <a:rPr lang="en-US" sz="2300" dirty="0"/>
              <a:t> y el </a:t>
            </a:r>
            <a:r>
              <a:rPr lang="en-US" sz="2300" dirty="0" err="1" smtClean="0"/>
              <a:t>sarro</a:t>
            </a:r>
            <a:r>
              <a:rPr lang="en-US" sz="2300" dirty="0" smtClean="0"/>
              <a:t> </a:t>
            </a:r>
            <a:r>
              <a:rPr lang="en-US" sz="2300" dirty="0" err="1" smtClean="0"/>
              <a:t>permanezcan</a:t>
            </a:r>
            <a:r>
              <a:rPr lang="en-US" sz="2300" dirty="0" smtClean="0"/>
              <a:t> </a:t>
            </a:r>
            <a:r>
              <a:rPr lang="en-US" sz="2300" dirty="0" err="1"/>
              <a:t>sobre</a:t>
            </a:r>
            <a:r>
              <a:rPr lang="en-US" sz="2300" dirty="0"/>
              <a:t> los </a:t>
            </a:r>
            <a:r>
              <a:rPr lang="en-US" sz="2300" dirty="0" err="1" smtClean="0"/>
              <a:t>dientes</a:t>
            </a:r>
            <a:r>
              <a:rPr lang="en-US" sz="2300" dirty="0" smtClean="0"/>
              <a:t>, </a:t>
            </a:r>
            <a:r>
              <a:rPr lang="en-US" sz="2300" dirty="0" err="1"/>
              <a:t>más</a:t>
            </a:r>
            <a:r>
              <a:rPr lang="en-US" sz="2300" dirty="0"/>
              <a:t> </a:t>
            </a:r>
            <a:r>
              <a:rPr lang="en-US" sz="2300" dirty="0" err="1"/>
              <a:t>dañinos</a:t>
            </a:r>
            <a:r>
              <a:rPr lang="en-US" sz="2300" dirty="0"/>
              <a:t> se </a:t>
            </a:r>
            <a:r>
              <a:rPr lang="en-US" sz="2300" dirty="0" err="1"/>
              <a:t>vuelven</a:t>
            </a:r>
            <a:r>
              <a:rPr lang="en-US" sz="2300" dirty="0"/>
              <a:t>. </a:t>
            </a:r>
          </a:p>
          <a:p>
            <a:r>
              <a:rPr lang="en-US" sz="2300" dirty="0" smtClean="0"/>
              <a:t>Las </a:t>
            </a:r>
            <a:r>
              <a:rPr lang="en-US" sz="2300" dirty="0" err="1"/>
              <a:t>bacterias</a:t>
            </a:r>
            <a:r>
              <a:rPr lang="en-US" sz="2300" dirty="0"/>
              <a:t> </a:t>
            </a:r>
            <a:r>
              <a:rPr lang="en-US" sz="2300" dirty="0" err="1"/>
              <a:t>causan</a:t>
            </a:r>
            <a:r>
              <a:rPr lang="en-US" sz="2300" dirty="0"/>
              <a:t> </a:t>
            </a:r>
            <a:r>
              <a:rPr lang="en-US" sz="2300" dirty="0" err="1"/>
              <a:t>una</a:t>
            </a:r>
            <a:r>
              <a:rPr lang="en-US" sz="2300" dirty="0"/>
              <a:t> </a:t>
            </a:r>
            <a:r>
              <a:rPr lang="en-US" sz="2300" dirty="0" err="1"/>
              <a:t>inflamación</a:t>
            </a:r>
            <a:r>
              <a:rPr lang="en-US" sz="2300" dirty="0"/>
              <a:t> de </a:t>
            </a:r>
            <a:r>
              <a:rPr lang="en-US" sz="2300" dirty="0" err="1"/>
              <a:t>las</a:t>
            </a:r>
            <a:r>
              <a:rPr lang="en-US" sz="2300" dirty="0"/>
              <a:t> </a:t>
            </a:r>
            <a:r>
              <a:rPr lang="en-US" sz="2300" dirty="0" err="1"/>
              <a:t>encías</a:t>
            </a:r>
            <a:r>
              <a:rPr lang="en-US" sz="2300" dirty="0"/>
              <a:t> </a:t>
            </a:r>
            <a:r>
              <a:rPr lang="en-US" sz="2300" dirty="0" err="1"/>
              <a:t>que</a:t>
            </a:r>
            <a:r>
              <a:rPr lang="en-US" sz="2300" dirty="0"/>
              <a:t> se llama </a:t>
            </a:r>
            <a:r>
              <a:rPr lang="en-US" sz="2300" dirty="0" smtClean="0"/>
              <a:t>"</a:t>
            </a:r>
            <a:r>
              <a:rPr lang="en-US" sz="2300" dirty="0"/>
              <a:t>gingivitis". </a:t>
            </a:r>
          </a:p>
          <a:p>
            <a:r>
              <a:rPr lang="en-US" sz="2300" dirty="0" smtClean="0"/>
              <a:t>Si </a:t>
            </a:r>
            <a:r>
              <a:rPr lang="en-US" sz="2300" dirty="0"/>
              <a:t>la persona </a:t>
            </a:r>
            <a:r>
              <a:rPr lang="en-US" sz="2300" dirty="0" err="1"/>
              <a:t>tiene</a:t>
            </a:r>
            <a:r>
              <a:rPr lang="en-US" sz="2300" dirty="0"/>
              <a:t> gingivitis, </a:t>
            </a:r>
            <a:r>
              <a:rPr lang="en-US" sz="2300" dirty="0" err="1"/>
              <a:t>las</a:t>
            </a:r>
            <a:r>
              <a:rPr lang="en-US" sz="2300" dirty="0"/>
              <a:t> </a:t>
            </a:r>
            <a:r>
              <a:rPr lang="en-US" sz="2300" dirty="0" err="1"/>
              <a:t>encías</a:t>
            </a:r>
            <a:r>
              <a:rPr lang="en-US" sz="2300" dirty="0"/>
              <a:t> se </a:t>
            </a:r>
            <a:r>
              <a:rPr lang="en-US" sz="2300" dirty="0" err="1"/>
              <a:t>enrojecen</a:t>
            </a:r>
            <a:r>
              <a:rPr lang="en-US" sz="2300" dirty="0"/>
              <a:t>, se </a:t>
            </a:r>
            <a:r>
              <a:rPr lang="en-US" sz="2300" dirty="0" err="1"/>
              <a:t>inflaman</a:t>
            </a:r>
            <a:r>
              <a:rPr lang="en-US" sz="2300" dirty="0"/>
              <a:t> </a:t>
            </a:r>
            <a:r>
              <a:rPr lang="en-US" sz="2300" dirty="0" smtClean="0"/>
              <a:t>y </a:t>
            </a:r>
            <a:r>
              <a:rPr lang="en-US" sz="2300" dirty="0" err="1"/>
              <a:t>sangran</a:t>
            </a:r>
            <a:r>
              <a:rPr lang="en-US" sz="2300" dirty="0"/>
              <a:t> </a:t>
            </a:r>
            <a:r>
              <a:rPr lang="en-US" sz="2300" dirty="0" err="1"/>
              <a:t>fácilmente</a:t>
            </a:r>
            <a:r>
              <a:rPr lang="en-US" sz="2300" dirty="0"/>
              <a:t>. </a:t>
            </a:r>
          </a:p>
          <a:p>
            <a:r>
              <a:rPr lang="en-US" sz="2300" dirty="0" smtClean="0"/>
              <a:t>La </a:t>
            </a:r>
            <a:r>
              <a:rPr lang="en-US" sz="2300" dirty="0"/>
              <a:t>gingivitis </a:t>
            </a:r>
            <a:r>
              <a:rPr lang="en-US" sz="2300" dirty="0" err="1"/>
              <a:t>es</a:t>
            </a:r>
            <a:r>
              <a:rPr lang="en-US" sz="2300" dirty="0"/>
              <a:t> </a:t>
            </a:r>
            <a:r>
              <a:rPr lang="en-US" sz="2300" dirty="0" err="1"/>
              <a:t>una</a:t>
            </a:r>
            <a:r>
              <a:rPr lang="en-US" sz="2300" dirty="0"/>
              <a:t> forma </a:t>
            </a:r>
            <a:r>
              <a:rPr lang="en-US" sz="2300" dirty="0" err="1"/>
              <a:t>leve</a:t>
            </a:r>
            <a:r>
              <a:rPr lang="en-US" sz="2300" dirty="0"/>
              <a:t> de </a:t>
            </a:r>
            <a:r>
              <a:rPr lang="en-US" sz="2300" dirty="0" err="1"/>
              <a:t>enfermedad</a:t>
            </a:r>
            <a:r>
              <a:rPr lang="en-US" sz="2300" dirty="0"/>
              <a:t> de </a:t>
            </a:r>
            <a:r>
              <a:rPr lang="en-US" sz="2300" dirty="0" err="1"/>
              <a:t>las</a:t>
            </a:r>
            <a:r>
              <a:rPr lang="en-US" sz="2300" dirty="0"/>
              <a:t> </a:t>
            </a:r>
            <a:r>
              <a:rPr lang="en-US" sz="2300" dirty="0" err="1"/>
              <a:t>encías</a:t>
            </a:r>
            <a:r>
              <a:rPr lang="en-US" sz="2300" dirty="0"/>
              <a:t> </a:t>
            </a:r>
            <a:r>
              <a:rPr lang="en-US" sz="2300" dirty="0" err="1"/>
              <a:t>que</a:t>
            </a:r>
            <a:r>
              <a:rPr lang="en-US" sz="2300" dirty="0"/>
              <a:t>, </a:t>
            </a:r>
            <a:r>
              <a:rPr lang="en-US" sz="2300" dirty="0" err="1" smtClean="0"/>
              <a:t>por</a:t>
            </a:r>
            <a:r>
              <a:rPr lang="en-US" sz="2300" dirty="0" smtClean="0"/>
              <a:t> </a:t>
            </a:r>
            <a:r>
              <a:rPr lang="en-US" sz="2300" dirty="0"/>
              <a:t>lo general, </a:t>
            </a:r>
            <a:r>
              <a:rPr lang="en-US" sz="2300" dirty="0" err="1"/>
              <a:t>puede</a:t>
            </a:r>
            <a:r>
              <a:rPr lang="en-US" sz="2300" dirty="0"/>
              <a:t> </a:t>
            </a:r>
            <a:r>
              <a:rPr lang="en-US" sz="2300" dirty="0" err="1"/>
              <a:t>curarse</a:t>
            </a:r>
            <a:r>
              <a:rPr lang="en-US" sz="2300" dirty="0"/>
              <a:t> con el </a:t>
            </a:r>
            <a:r>
              <a:rPr lang="en-US" sz="2300" dirty="0" err="1"/>
              <a:t>cepillado</a:t>
            </a:r>
            <a:r>
              <a:rPr lang="en-US" sz="2300" dirty="0"/>
              <a:t> y el </a:t>
            </a:r>
            <a:r>
              <a:rPr lang="en-US" sz="2300" dirty="0" err="1"/>
              <a:t>uso</a:t>
            </a:r>
            <a:r>
              <a:rPr lang="en-US" sz="2300" dirty="0"/>
              <a:t> del </a:t>
            </a:r>
            <a:r>
              <a:rPr lang="en-US" sz="2300" dirty="0" err="1"/>
              <a:t>hilo</a:t>
            </a:r>
            <a:r>
              <a:rPr lang="en-US" sz="2300" dirty="0"/>
              <a:t> </a:t>
            </a:r>
            <a:r>
              <a:rPr lang="en-US" sz="2300" dirty="0" smtClean="0"/>
              <a:t>dental </a:t>
            </a:r>
            <a:r>
              <a:rPr lang="en-US" sz="2300" dirty="0"/>
              <a:t>a </a:t>
            </a:r>
            <a:r>
              <a:rPr lang="en-US" sz="2300" dirty="0" err="1"/>
              <a:t>diario</a:t>
            </a:r>
            <a:r>
              <a:rPr lang="en-US" sz="2300" dirty="0"/>
              <a:t>, </a:t>
            </a:r>
            <a:r>
              <a:rPr lang="en-US" sz="2300" dirty="0" err="1"/>
              <a:t>además</a:t>
            </a:r>
            <a:r>
              <a:rPr lang="en-US" sz="2300" dirty="0"/>
              <a:t> de </a:t>
            </a:r>
            <a:r>
              <a:rPr lang="en-US" sz="2300" dirty="0" err="1"/>
              <a:t>una</a:t>
            </a:r>
            <a:r>
              <a:rPr lang="en-US" sz="2300" dirty="0"/>
              <a:t> </a:t>
            </a:r>
            <a:r>
              <a:rPr lang="en-US" sz="2300" dirty="0" err="1"/>
              <a:t>limpieza</a:t>
            </a:r>
            <a:r>
              <a:rPr lang="en-US" sz="2300" dirty="0"/>
              <a:t> </a:t>
            </a:r>
            <a:r>
              <a:rPr lang="en-US" sz="2300" dirty="0" err="1"/>
              <a:t>periódica</a:t>
            </a:r>
            <a:r>
              <a:rPr lang="en-US" sz="2300" dirty="0"/>
              <a:t> </a:t>
            </a:r>
            <a:r>
              <a:rPr lang="en-US" sz="2300" dirty="0" err="1"/>
              <a:t>por</a:t>
            </a:r>
            <a:r>
              <a:rPr lang="en-US" sz="2300" dirty="0"/>
              <a:t> un </a:t>
            </a:r>
            <a:r>
              <a:rPr lang="en-US" sz="2300" dirty="0" err="1" smtClean="0"/>
              <a:t>dentista</a:t>
            </a:r>
            <a:r>
              <a:rPr lang="en-US" sz="2300" dirty="0" smtClean="0"/>
              <a:t> </a:t>
            </a:r>
            <a:r>
              <a:rPr lang="en-US" sz="2300" dirty="0"/>
              <a:t>o </a:t>
            </a:r>
            <a:r>
              <a:rPr lang="en-US" sz="2300" dirty="0" err="1"/>
              <a:t>higienista</a:t>
            </a:r>
            <a:r>
              <a:rPr lang="en-US" sz="2300" dirty="0"/>
              <a:t> dental. </a:t>
            </a:r>
          </a:p>
          <a:p>
            <a:r>
              <a:rPr lang="en-US" sz="2300" dirty="0" err="1" smtClean="0"/>
              <a:t>Esta</a:t>
            </a:r>
            <a:r>
              <a:rPr lang="en-US" sz="2300" dirty="0" smtClean="0"/>
              <a:t> </a:t>
            </a:r>
            <a:r>
              <a:rPr lang="en-US" sz="2300" dirty="0"/>
              <a:t>forma de </a:t>
            </a:r>
            <a:r>
              <a:rPr lang="en-US" sz="2300" dirty="0" err="1"/>
              <a:t>enfermedad</a:t>
            </a:r>
            <a:r>
              <a:rPr lang="en-US" sz="2300" dirty="0"/>
              <a:t> </a:t>
            </a:r>
            <a:r>
              <a:rPr lang="en-US" sz="2300" dirty="0" smtClean="0"/>
              <a:t>periodontal no </a:t>
            </a:r>
            <a:r>
              <a:rPr lang="en-US" sz="2300" dirty="0" err="1"/>
              <a:t>ocasiona</a:t>
            </a:r>
            <a:r>
              <a:rPr lang="en-US" sz="2300" dirty="0"/>
              <a:t> </a:t>
            </a:r>
            <a:r>
              <a:rPr lang="en-US" sz="2300" dirty="0" err="1"/>
              <a:t>pérdida</a:t>
            </a:r>
            <a:r>
              <a:rPr lang="en-US" sz="2300" dirty="0"/>
              <a:t> del </a:t>
            </a:r>
            <a:r>
              <a:rPr lang="en-US" sz="2300" dirty="0" err="1" smtClean="0"/>
              <a:t>hueso</a:t>
            </a:r>
            <a:r>
              <a:rPr lang="en-US" sz="2300" dirty="0" smtClean="0"/>
              <a:t> </a:t>
            </a:r>
            <a:r>
              <a:rPr lang="en-US" sz="2300" dirty="0" err="1"/>
              <a:t>ni</a:t>
            </a:r>
            <a:r>
              <a:rPr lang="en-US" sz="2300" dirty="0"/>
              <a:t> del </a:t>
            </a:r>
            <a:r>
              <a:rPr lang="en-US" sz="2300" dirty="0" err="1"/>
              <a:t>tejido</a:t>
            </a:r>
            <a:r>
              <a:rPr lang="en-US" sz="2300" dirty="0"/>
              <a:t> </a:t>
            </a:r>
            <a:r>
              <a:rPr lang="en-US" sz="2300" dirty="0" err="1"/>
              <a:t>que</a:t>
            </a:r>
            <a:r>
              <a:rPr lang="en-US" sz="2300" dirty="0"/>
              <a:t> </a:t>
            </a:r>
            <a:r>
              <a:rPr lang="en-US" sz="2300" dirty="0" err="1"/>
              <a:t>sostiene</a:t>
            </a:r>
            <a:r>
              <a:rPr lang="en-US" sz="2300" dirty="0"/>
              <a:t> los </a:t>
            </a:r>
            <a:r>
              <a:rPr lang="en-US" sz="2300" dirty="0" err="1"/>
              <a:t>dientes</a:t>
            </a:r>
            <a:r>
              <a:rPr lang="en-US" sz="2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5603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Periodontitis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err="1"/>
              <a:t>Cuando</a:t>
            </a:r>
            <a:r>
              <a:rPr lang="en-US" sz="2000" dirty="0"/>
              <a:t> la gingivitis no se </a:t>
            </a:r>
            <a:r>
              <a:rPr lang="en-US" sz="2000" dirty="0" err="1"/>
              <a:t>trata</a:t>
            </a:r>
            <a:r>
              <a:rPr lang="en-US" sz="2000" dirty="0"/>
              <a:t> </a:t>
            </a:r>
            <a:r>
              <a:rPr lang="en-US" sz="2000" dirty="0" err="1"/>
              <a:t>debidamente</a:t>
            </a:r>
            <a:r>
              <a:rPr lang="en-US" sz="2000" dirty="0"/>
              <a:t>, </a:t>
            </a:r>
            <a:r>
              <a:rPr lang="en-US" sz="2000" dirty="0" err="1"/>
              <a:t>puede</a:t>
            </a:r>
            <a:r>
              <a:rPr lang="en-US" sz="2000" dirty="0"/>
              <a:t> </a:t>
            </a:r>
            <a:r>
              <a:rPr lang="en-US" sz="2000" dirty="0" err="1"/>
              <a:t>convertirse</a:t>
            </a:r>
            <a:r>
              <a:rPr lang="en-US" sz="2000" dirty="0"/>
              <a:t> en "periodontitis´ (</a:t>
            </a:r>
            <a:r>
              <a:rPr lang="en-US" sz="2000" dirty="0" err="1"/>
              <a:t>inflamación</a:t>
            </a:r>
            <a:r>
              <a:rPr lang="en-US" sz="2000" dirty="0"/>
              <a:t> </a:t>
            </a:r>
            <a:r>
              <a:rPr lang="en-US" sz="2000" dirty="0" err="1"/>
              <a:t>alrededor</a:t>
            </a:r>
            <a:r>
              <a:rPr lang="en-US" sz="2000" dirty="0"/>
              <a:t> del </a:t>
            </a:r>
            <a:r>
              <a:rPr lang="en-US" sz="2000" dirty="0" err="1"/>
              <a:t>diente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En </a:t>
            </a:r>
            <a:r>
              <a:rPr lang="en-US" sz="2000" dirty="0"/>
              <a:t>la periodontitis, </a:t>
            </a:r>
            <a:r>
              <a:rPr lang="en-US" sz="2000" dirty="0" err="1"/>
              <a:t>las</a:t>
            </a:r>
            <a:r>
              <a:rPr lang="en-US" sz="2000" dirty="0"/>
              <a:t> </a:t>
            </a:r>
            <a:r>
              <a:rPr lang="en-US" sz="2000" dirty="0" err="1"/>
              <a:t>encías</a:t>
            </a:r>
            <a:r>
              <a:rPr lang="en-US" sz="2000" dirty="0"/>
              <a:t> se </a:t>
            </a:r>
            <a:r>
              <a:rPr lang="en-US" sz="2000" dirty="0" err="1"/>
              <a:t>alejan</a:t>
            </a:r>
            <a:r>
              <a:rPr lang="en-US" sz="2000" dirty="0"/>
              <a:t> de los </a:t>
            </a:r>
            <a:r>
              <a:rPr lang="en-US" sz="2000" dirty="0" err="1"/>
              <a:t>dientes</a:t>
            </a:r>
            <a:r>
              <a:rPr lang="en-US" sz="2000" dirty="0"/>
              <a:t> y </a:t>
            </a:r>
            <a:r>
              <a:rPr lang="en-US" sz="2000" dirty="0" err="1"/>
              <a:t>forman</a:t>
            </a:r>
            <a:r>
              <a:rPr lang="en-US" sz="2000" dirty="0"/>
              <a:t> "</a:t>
            </a:r>
            <a:r>
              <a:rPr lang="en-US" sz="2000" dirty="0" err="1"/>
              <a:t>bolsas</a:t>
            </a:r>
            <a:r>
              <a:rPr lang="en-US" sz="2000" dirty="0"/>
              <a:t>" (</a:t>
            </a:r>
            <a:r>
              <a:rPr lang="en-US" sz="2000" dirty="0" err="1"/>
              <a:t>también</a:t>
            </a:r>
            <a:r>
              <a:rPr lang="en-US" sz="2000" dirty="0"/>
              <a:t> </a:t>
            </a:r>
            <a:r>
              <a:rPr lang="en-US" sz="2000" dirty="0" err="1"/>
              <a:t>conocidas</a:t>
            </a:r>
            <a:r>
              <a:rPr lang="en-US" sz="2000" dirty="0"/>
              <a:t> </a:t>
            </a:r>
            <a:r>
              <a:rPr lang="en-US" sz="2000" dirty="0" err="1"/>
              <a:t>como</a:t>
            </a:r>
            <a:r>
              <a:rPr lang="en-US" sz="2000" dirty="0"/>
              <a:t> "</a:t>
            </a:r>
            <a:r>
              <a:rPr lang="en-US" sz="2000" dirty="0" err="1"/>
              <a:t>sacos</a:t>
            </a:r>
            <a:r>
              <a:rPr lang="en-US" sz="2000" dirty="0"/>
              <a:t>" o "postemillas")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están</a:t>
            </a:r>
            <a:r>
              <a:rPr lang="en-US" sz="2000" dirty="0"/>
              <a:t> </a:t>
            </a:r>
            <a:r>
              <a:rPr lang="en-US" sz="2000" dirty="0" err="1"/>
              <a:t>infectadas</a:t>
            </a:r>
            <a:r>
              <a:rPr lang="en-US" sz="2000" dirty="0"/>
              <a:t>.</a:t>
            </a:r>
          </a:p>
          <a:p>
            <a:r>
              <a:rPr lang="en-US" sz="2000" dirty="0" smtClean="0"/>
              <a:t>El </a:t>
            </a:r>
            <a:r>
              <a:rPr lang="en-US" sz="2000" dirty="0" err="1"/>
              <a:t>sistema</a:t>
            </a:r>
            <a:r>
              <a:rPr lang="en-US" sz="2000" dirty="0"/>
              <a:t> </a:t>
            </a:r>
            <a:r>
              <a:rPr lang="en-US" sz="2000" dirty="0" err="1"/>
              <a:t>inmunológico</a:t>
            </a:r>
            <a:r>
              <a:rPr lang="en-US" sz="2000" dirty="0"/>
              <a:t> del </a:t>
            </a:r>
            <a:r>
              <a:rPr lang="en-US" sz="2000" dirty="0" err="1"/>
              <a:t>cuerpo</a:t>
            </a:r>
            <a:r>
              <a:rPr lang="en-US" sz="2000" dirty="0"/>
              <a:t> </a:t>
            </a:r>
            <a:r>
              <a:rPr lang="en-US" sz="2000" dirty="0" err="1"/>
              <a:t>lucha</a:t>
            </a:r>
            <a:r>
              <a:rPr lang="en-US" sz="2000" dirty="0"/>
              <a:t> contra </a:t>
            </a:r>
            <a:r>
              <a:rPr lang="en-US" sz="2000" dirty="0" err="1"/>
              <a:t>las</a:t>
            </a:r>
            <a:r>
              <a:rPr lang="en-US" sz="2000" dirty="0"/>
              <a:t> </a:t>
            </a:r>
            <a:r>
              <a:rPr lang="en-US" sz="2000" dirty="0" err="1"/>
              <a:t>bacterias</a:t>
            </a:r>
            <a:r>
              <a:rPr lang="en-US" sz="2000" dirty="0"/>
              <a:t> a </a:t>
            </a:r>
            <a:r>
              <a:rPr lang="en-US" sz="2000" dirty="0" err="1"/>
              <a:t>medida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la </a:t>
            </a:r>
            <a:r>
              <a:rPr lang="en-US" sz="2000" dirty="0" err="1"/>
              <a:t>placa</a:t>
            </a:r>
            <a:r>
              <a:rPr lang="en-US" sz="2000" dirty="0"/>
              <a:t> se </a:t>
            </a:r>
            <a:r>
              <a:rPr lang="en-US" sz="2000" dirty="0" err="1"/>
              <a:t>extiende</a:t>
            </a:r>
            <a:r>
              <a:rPr lang="en-US" sz="2000" dirty="0"/>
              <a:t> y </a:t>
            </a:r>
            <a:r>
              <a:rPr lang="en-US" sz="2000" dirty="0" err="1"/>
              <a:t>crece</a:t>
            </a:r>
            <a:r>
              <a:rPr lang="en-US" sz="2000" dirty="0"/>
              <a:t>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debajo</a:t>
            </a:r>
            <a:r>
              <a:rPr lang="en-US" sz="2000" dirty="0"/>
              <a:t> de la </a:t>
            </a:r>
            <a:r>
              <a:rPr lang="en-US" sz="2000" dirty="0" err="1"/>
              <a:t>línea</a:t>
            </a:r>
            <a:r>
              <a:rPr lang="en-US" sz="2000" dirty="0"/>
              <a:t> de </a:t>
            </a:r>
            <a:r>
              <a:rPr lang="en-US" sz="2000" dirty="0" err="1"/>
              <a:t>las</a:t>
            </a:r>
            <a:r>
              <a:rPr lang="en-US" sz="2000" dirty="0"/>
              <a:t> </a:t>
            </a:r>
            <a:r>
              <a:rPr lang="en-US" sz="2000" dirty="0" err="1"/>
              <a:t>encías</a:t>
            </a:r>
            <a:r>
              <a:rPr lang="en-US" sz="2000" dirty="0"/>
              <a:t>. </a:t>
            </a:r>
          </a:p>
          <a:p>
            <a:r>
              <a:rPr lang="en-US" sz="2000" dirty="0" smtClean="0"/>
              <a:t>Las </a:t>
            </a:r>
            <a:r>
              <a:rPr lang="en-US" sz="2000" dirty="0" err="1"/>
              <a:t>toxinas</a:t>
            </a:r>
            <a:r>
              <a:rPr lang="en-US" sz="2000" dirty="0"/>
              <a:t> de </a:t>
            </a:r>
            <a:r>
              <a:rPr lang="en-US" sz="2000" dirty="0" err="1"/>
              <a:t>las</a:t>
            </a:r>
            <a:r>
              <a:rPr lang="en-US" sz="2000" dirty="0"/>
              <a:t> </a:t>
            </a:r>
            <a:r>
              <a:rPr lang="en-US" sz="2000" dirty="0" err="1"/>
              <a:t>bacterias</a:t>
            </a:r>
            <a:r>
              <a:rPr lang="en-US" sz="2000" dirty="0"/>
              <a:t> y </a:t>
            </a:r>
            <a:r>
              <a:rPr lang="en-US" sz="2000" dirty="0" err="1"/>
              <a:t>las</a:t>
            </a:r>
            <a:r>
              <a:rPr lang="en-US" sz="2000" dirty="0"/>
              <a:t> </a:t>
            </a:r>
            <a:r>
              <a:rPr lang="en-US" sz="2000" dirty="0" err="1"/>
              <a:t>enzimas</a:t>
            </a:r>
            <a:r>
              <a:rPr lang="en-US" sz="2000" dirty="0"/>
              <a:t> del </a:t>
            </a:r>
            <a:r>
              <a:rPr lang="en-US" sz="2000" dirty="0" err="1"/>
              <a:t>cuerpo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luchan</a:t>
            </a:r>
            <a:r>
              <a:rPr lang="en-US" sz="2000" dirty="0"/>
              <a:t> contra la </a:t>
            </a:r>
            <a:r>
              <a:rPr lang="en-US" sz="2000" dirty="0" err="1"/>
              <a:t>infección</a:t>
            </a:r>
            <a:r>
              <a:rPr lang="en-US" sz="2000" dirty="0"/>
              <a:t> </a:t>
            </a:r>
            <a:r>
              <a:rPr lang="en-US" sz="2000" dirty="0" err="1"/>
              <a:t>empiezan</a:t>
            </a:r>
            <a:r>
              <a:rPr lang="en-US" sz="2000" dirty="0"/>
              <a:t> a </a:t>
            </a:r>
            <a:r>
              <a:rPr lang="en-US" sz="2000" dirty="0" err="1"/>
              <a:t>destruir</a:t>
            </a:r>
            <a:r>
              <a:rPr lang="en-US" sz="2000" dirty="0"/>
              <a:t> el </a:t>
            </a:r>
            <a:r>
              <a:rPr lang="en-US" sz="2000" dirty="0" err="1"/>
              <a:t>hueso</a:t>
            </a:r>
            <a:r>
              <a:rPr lang="en-US" sz="2000" dirty="0"/>
              <a:t> y los </a:t>
            </a:r>
            <a:r>
              <a:rPr lang="en-US" sz="2000" dirty="0" err="1"/>
              <a:t>tejidos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mantienen</a:t>
            </a:r>
            <a:r>
              <a:rPr lang="en-US" sz="2000" dirty="0"/>
              <a:t> a los </a:t>
            </a:r>
            <a:r>
              <a:rPr lang="en-US" sz="2000" dirty="0" err="1"/>
              <a:t>dientes</a:t>
            </a:r>
            <a:r>
              <a:rPr lang="en-US" sz="2000" dirty="0"/>
              <a:t> en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lugar</a:t>
            </a:r>
            <a:r>
              <a:rPr lang="en-US" sz="2000" dirty="0"/>
              <a:t>. </a:t>
            </a:r>
          </a:p>
          <a:p>
            <a:r>
              <a:rPr lang="en-US" sz="2000" dirty="0" err="1" smtClean="0"/>
              <a:t>Cuando</a:t>
            </a:r>
            <a:r>
              <a:rPr lang="en-US" sz="2000" dirty="0" smtClean="0"/>
              <a:t> </a:t>
            </a:r>
            <a:r>
              <a:rPr lang="en-US" sz="2000" dirty="0"/>
              <a:t>la periodontitis no se </a:t>
            </a:r>
            <a:r>
              <a:rPr lang="en-US" sz="2000" dirty="0" err="1"/>
              <a:t>trata</a:t>
            </a:r>
            <a:r>
              <a:rPr lang="en-US" sz="2000" dirty="0"/>
              <a:t> </a:t>
            </a:r>
            <a:r>
              <a:rPr lang="en-US" sz="2000" dirty="0" err="1"/>
              <a:t>debidamente</a:t>
            </a:r>
            <a:r>
              <a:rPr lang="en-US" sz="2000" dirty="0"/>
              <a:t>, los </a:t>
            </a:r>
            <a:r>
              <a:rPr lang="en-US" sz="2000" dirty="0" err="1"/>
              <a:t>huesos</a:t>
            </a:r>
            <a:r>
              <a:rPr lang="en-US" sz="2000" dirty="0"/>
              <a:t>, </a:t>
            </a:r>
            <a:r>
              <a:rPr lang="en-US" sz="2000" dirty="0" err="1"/>
              <a:t>las</a:t>
            </a:r>
            <a:r>
              <a:rPr lang="en-US" sz="2000" dirty="0"/>
              <a:t> </a:t>
            </a:r>
            <a:r>
              <a:rPr lang="en-US" sz="2000" dirty="0" err="1"/>
              <a:t>encías</a:t>
            </a:r>
            <a:r>
              <a:rPr lang="en-US" sz="2000" dirty="0"/>
              <a:t> y los </a:t>
            </a:r>
            <a:r>
              <a:rPr lang="en-US" sz="2000" dirty="0" err="1"/>
              <a:t>tejidos</a:t>
            </a:r>
            <a:r>
              <a:rPr lang="en-US" sz="2000" dirty="0"/>
              <a:t>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sostienen</a:t>
            </a:r>
            <a:r>
              <a:rPr lang="en-US" sz="2000" dirty="0"/>
              <a:t> los </a:t>
            </a:r>
            <a:r>
              <a:rPr lang="en-US" sz="2000" dirty="0" err="1"/>
              <a:t>dientes</a:t>
            </a:r>
            <a:r>
              <a:rPr lang="en-US" sz="2000" dirty="0"/>
              <a:t> se </a:t>
            </a:r>
            <a:r>
              <a:rPr lang="en-US" sz="2000" dirty="0" err="1"/>
              <a:t>destruyen</a:t>
            </a:r>
            <a:r>
              <a:rPr lang="en-US" sz="2000" dirty="0"/>
              <a:t>. </a:t>
            </a:r>
          </a:p>
          <a:p>
            <a:r>
              <a:rPr lang="en-US" sz="2000" dirty="0" smtClean="0"/>
              <a:t>Los </a:t>
            </a:r>
            <a:r>
              <a:rPr lang="en-US" sz="2000" dirty="0" err="1"/>
              <a:t>dientes</a:t>
            </a:r>
            <a:r>
              <a:rPr lang="en-US" sz="2000" dirty="0"/>
              <a:t> </a:t>
            </a:r>
            <a:r>
              <a:rPr lang="en-US" sz="2000" dirty="0" err="1"/>
              <a:t>finalmente</a:t>
            </a:r>
            <a:r>
              <a:rPr lang="en-US" sz="2000" dirty="0"/>
              <a:t> se </a:t>
            </a:r>
            <a:r>
              <a:rPr lang="en-US" sz="2000" dirty="0" err="1"/>
              <a:t>aflojan</a:t>
            </a:r>
            <a:r>
              <a:rPr lang="en-US" sz="2000" dirty="0"/>
              <a:t> y hay </a:t>
            </a: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sacarlos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9579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Factores</a:t>
            </a:r>
            <a:r>
              <a:rPr lang="en-US" dirty="0" smtClean="0"/>
              <a:t> de </a:t>
            </a:r>
            <a:r>
              <a:rPr lang="en-US" dirty="0" err="1" smtClean="0"/>
              <a:t>riesgo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Tabaco</a:t>
            </a:r>
          </a:p>
          <a:p>
            <a:r>
              <a:rPr lang="en-US" dirty="0" err="1" smtClean="0"/>
              <a:t>Cambios</a:t>
            </a:r>
            <a:r>
              <a:rPr lang="en-US" dirty="0" smtClean="0"/>
              <a:t> </a:t>
            </a:r>
            <a:r>
              <a:rPr lang="en-US" dirty="0" err="1"/>
              <a:t>hormonales</a:t>
            </a:r>
            <a:r>
              <a:rPr lang="en-US" dirty="0"/>
              <a:t> en </a:t>
            </a:r>
            <a:r>
              <a:rPr lang="en-US" dirty="0" err="1"/>
              <a:t>niñas</a:t>
            </a:r>
            <a:r>
              <a:rPr lang="en-US" dirty="0"/>
              <a:t>/</a:t>
            </a:r>
            <a:r>
              <a:rPr lang="en-US" dirty="0" err="1"/>
              <a:t>mujeres</a:t>
            </a:r>
            <a:endParaRPr lang="en-US" dirty="0"/>
          </a:p>
          <a:p>
            <a:r>
              <a:rPr lang="en-US" dirty="0" smtClean="0"/>
              <a:t>Diabetes</a:t>
            </a:r>
            <a:endParaRPr lang="en-US" dirty="0"/>
          </a:p>
          <a:p>
            <a:r>
              <a:rPr lang="en-US" dirty="0" err="1" smtClean="0"/>
              <a:t>Estrés</a:t>
            </a:r>
            <a:endParaRPr lang="en-US" dirty="0"/>
          </a:p>
          <a:p>
            <a:r>
              <a:rPr lang="en-US" dirty="0" err="1" smtClean="0"/>
              <a:t>Medicamentos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Enfermedades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Genética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730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S</a:t>
            </a:r>
            <a:r>
              <a:rPr lang="en-US" sz="3800" dirty="0" err="1" smtClean="0"/>
              <a:t>íntomas</a:t>
            </a:r>
            <a:r>
              <a:rPr lang="en-US" sz="3800" dirty="0" smtClean="0"/>
              <a:t> de la </a:t>
            </a:r>
            <a:r>
              <a:rPr lang="en-US" sz="3800" dirty="0" err="1" smtClean="0"/>
              <a:t>enfermedad</a:t>
            </a:r>
            <a:r>
              <a:rPr lang="en-US" sz="3800" dirty="0" smtClean="0"/>
              <a:t> periodontal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Los </a:t>
            </a:r>
            <a:r>
              <a:rPr lang="en-US" dirty="0" err="1"/>
              <a:t>síntomas</a:t>
            </a:r>
            <a:r>
              <a:rPr lang="en-US" dirty="0"/>
              <a:t> no </a:t>
            </a:r>
            <a:r>
              <a:rPr lang="en-US" dirty="0" err="1"/>
              <a:t>suelen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visibles</a:t>
            </a:r>
            <a:r>
              <a:rPr lang="en-US" dirty="0"/>
              <a:t> hasta </a:t>
            </a:r>
            <a:r>
              <a:rPr lang="en-US" dirty="0" err="1"/>
              <a:t>que</a:t>
            </a:r>
            <a:r>
              <a:rPr lang="en-US" dirty="0"/>
              <a:t> la </a:t>
            </a:r>
            <a:r>
              <a:rPr lang="en-US" dirty="0" err="1" smtClean="0"/>
              <a:t>enfermedad</a:t>
            </a:r>
            <a:r>
              <a:rPr lang="en-US" dirty="0" smtClean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avanzada</a:t>
            </a:r>
            <a:r>
              <a:rPr lang="en-US" dirty="0"/>
              <a:t>. Entre </a:t>
            </a:r>
            <a:r>
              <a:rPr lang="en-US" dirty="0" err="1"/>
              <a:t>ellos</a:t>
            </a:r>
            <a:r>
              <a:rPr lang="en-US" dirty="0"/>
              <a:t> se </a:t>
            </a:r>
            <a:r>
              <a:rPr lang="en-US" dirty="0" err="1" smtClean="0"/>
              <a:t>encuentran</a:t>
            </a:r>
            <a:r>
              <a:rPr lang="en-US" dirty="0"/>
              <a:t>:</a:t>
            </a:r>
          </a:p>
          <a:p>
            <a:r>
              <a:rPr lang="en-US" dirty="0" smtClean="0"/>
              <a:t>Mal </a:t>
            </a:r>
            <a:r>
              <a:rPr lang="en-US" dirty="0" err="1"/>
              <a:t>aliento</a:t>
            </a:r>
            <a:r>
              <a:rPr lang="en-US" dirty="0"/>
              <a:t> </a:t>
            </a:r>
            <a:r>
              <a:rPr lang="en-US" dirty="0" err="1"/>
              <a:t>constante</a:t>
            </a:r>
            <a:r>
              <a:rPr lang="en-US" dirty="0"/>
              <a:t> </a:t>
            </a:r>
          </a:p>
          <a:p>
            <a:r>
              <a:rPr lang="en-US" dirty="0" err="1" smtClean="0"/>
              <a:t>Encías</a:t>
            </a:r>
            <a:r>
              <a:rPr lang="en-US" dirty="0" smtClean="0"/>
              <a:t> </a:t>
            </a:r>
            <a:r>
              <a:rPr lang="en-US" dirty="0" err="1"/>
              <a:t>rojas</a:t>
            </a:r>
            <a:r>
              <a:rPr lang="en-US" dirty="0"/>
              <a:t> o </a:t>
            </a:r>
            <a:r>
              <a:rPr lang="en-US" dirty="0" err="1"/>
              <a:t>inflamadas</a:t>
            </a:r>
            <a:r>
              <a:rPr lang="en-US" dirty="0"/>
              <a:t> </a:t>
            </a:r>
          </a:p>
          <a:p>
            <a:r>
              <a:rPr lang="en-US" dirty="0" err="1" smtClean="0"/>
              <a:t>Encías</a:t>
            </a:r>
            <a:r>
              <a:rPr lang="en-US" dirty="0" smtClean="0"/>
              <a:t>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sensibles</a:t>
            </a:r>
            <a:r>
              <a:rPr lang="en-US" dirty="0"/>
              <a:t> o </a:t>
            </a:r>
            <a:r>
              <a:rPr lang="en-US" dirty="0" err="1"/>
              <a:t>sangrantes</a:t>
            </a:r>
            <a:r>
              <a:rPr lang="en-US" dirty="0"/>
              <a:t> </a:t>
            </a:r>
          </a:p>
          <a:p>
            <a:r>
              <a:rPr lang="en-US" dirty="0" smtClean="0"/>
              <a:t>Dolor </a:t>
            </a:r>
            <a:r>
              <a:rPr lang="en-US" dirty="0"/>
              <a:t>al </a:t>
            </a:r>
            <a:r>
              <a:rPr lang="en-US" dirty="0" err="1"/>
              <a:t>masticar</a:t>
            </a:r>
            <a:r>
              <a:rPr lang="en-US" dirty="0"/>
              <a:t> </a:t>
            </a:r>
          </a:p>
          <a:p>
            <a:r>
              <a:rPr lang="en-US" dirty="0" err="1" smtClean="0"/>
              <a:t>Dientes</a:t>
            </a:r>
            <a:r>
              <a:rPr lang="en-US" dirty="0" smtClean="0"/>
              <a:t> </a:t>
            </a:r>
            <a:r>
              <a:rPr lang="en-US" dirty="0" err="1"/>
              <a:t>flojos</a:t>
            </a:r>
            <a:r>
              <a:rPr lang="en-US" dirty="0"/>
              <a:t> </a:t>
            </a:r>
          </a:p>
          <a:p>
            <a:r>
              <a:rPr lang="en-US" dirty="0" err="1" smtClean="0"/>
              <a:t>Dientes</a:t>
            </a:r>
            <a:r>
              <a:rPr lang="en-US" dirty="0" smtClean="0"/>
              <a:t> </a:t>
            </a:r>
            <a:r>
              <a:rPr lang="en-US" dirty="0" err="1"/>
              <a:t>sensibles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3150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Los adjetivos">
  <a:themeElements>
    <a:clrScheme name="Custom 9">
      <a:dk1>
        <a:srgbClr val="94031A"/>
      </a:dk1>
      <a:lt1>
        <a:sysClr val="window" lastClr="FFFFFF"/>
      </a:lt1>
      <a:dk2>
        <a:srgbClr val="010101"/>
      </a:dk2>
      <a:lt2>
        <a:srgbClr val="EBDDC3"/>
      </a:lt2>
      <a:accent1>
        <a:srgbClr val="D20C11"/>
      </a:accent1>
      <a:accent2>
        <a:srgbClr val="06060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Los adjetivos.thmx</Template>
  <TotalTime>40</TotalTime>
  <Words>720</Words>
  <Application>Microsoft Macintosh PowerPoint</Application>
  <PresentationFormat>On-screen Show (4:3)</PresentationFormat>
  <Paragraphs>73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Los adjetivos</vt:lpstr>
      <vt:lpstr>Capitulo 2 El sistema digestivo II Los dientes y la boca</vt:lpstr>
      <vt:lpstr>El diente humano</vt:lpstr>
      <vt:lpstr>PowerPoint Presentation</vt:lpstr>
      <vt:lpstr>¿Qué es la enfermedad periodontal</vt:lpstr>
      <vt:lpstr>¿Cuál es la causa?</vt:lpstr>
      <vt:lpstr>Gingivitis</vt:lpstr>
      <vt:lpstr>Periodontitis</vt:lpstr>
      <vt:lpstr>Factores de riesgo</vt:lpstr>
      <vt:lpstr>Síntomas de la enfermedad periodontal</vt:lpstr>
      <vt:lpstr>Tratamientos</vt:lpstr>
      <vt:lpstr>Tratamientos (cont.)</vt:lpstr>
      <vt:lpstr>Seguimiento</vt:lpstr>
      <vt:lpstr>PowerPoint Presentation</vt:lpstr>
    </vt:vector>
  </TitlesOfParts>
  <Company>Weber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Cap. 2 El sistema digestivo II Los dientes y la boca</dc:title>
  <dc:creator>Alicia Giralt</dc:creator>
  <cp:lastModifiedBy>Alicia Giralt</cp:lastModifiedBy>
  <cp:revision>13</cp:revision>
  <dcterms:created xsi:type="dcterms:W3CDTF">2012-12-20T04:57:55Z</dcterms:created>
  <dcterms:modified xsi:type="dcterms:W3CDTF">2012-12-20T05:38:06Z</dcterms:modified>
</cp:coreProperties>
</file>